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61" r:id="rId4"/>
    <p:sldId id="262" r:id="rId5"/>
    <p:sldId id="263" r:id="rId6"/>
    <p:sldId id="258" r:id="rId7"/>
    <p:sldId id="264" r:id="rId8"/>
    <p:sldId id="265" r:id="rId9"/>
    <p:sldId id="259" r:id="rId10"/>
    <p:sldId id="260" r:id="rId11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svg"/><Relationship Id="rId1" Type="http://schemas.openxmlformats.org/officeDocument/2006/relationships/image" Target="../media/image23.png"/><Relationship Id="rId4" Type="http://schemas.openxmlformats.org/officeDocument/2006/relationships/image" Target="../media/image26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svg"/><Relationship Id="rId1" Type="http://schemas.openxmlformats.org/officeDocument/2006/relationships/image" Target="../media/image23.png"/><Relationship Id="rId4" Type="http://schemas.openxmlformats.org/officeDocument/2006/relationships/image" Target="../media/image2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6C4BAB5-975E-4AC3-BF1E-894680204DED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FEB9C41-518F-4AB3-85E4-BA87462B4003}">
      <dgm:prSet/>
      <dgm:spPr/>
      <dgm:t>
        <a:bodyPr/>
        <a:lstStyle/>
        <a:p>
          <a:pPr>
            <a:lnSpc>
              <a:spcPct val="100000"/>
            </a:lnSpc>
          </a:pPr>
          <a:r>
            <a:rPr lang="es-ES"/>
            <a:t>Implementar un sistema de recomendación de vinilos basado en las preferencias del usuario.</a:t>
          </a:r>
          <a:endParaRPr lang="en-US"/>
        </a:p>
      </dgm:t>
    </dgm:pt>
    <dgm:pt modelId="{55FAD2A5-C5A9-4DF1-A704-773CC3102A65}" type="parTrans" cxnId="{1F1C5E1F-9BD8-4C49-B917-E44F3FD4ED32}">
      <dgm:prSet/>
      <dgm:spPr/>
      <dgm:t>
        <a:bodyPr/>
        <a:lstStyle/>
        <a:p>
          <a:endParaRPr lang="en-US"/>
        </a:p>
      </dgm:t>
    </dgm:pt>
    <dgm:pt modelId="{BF07157E-E94D-465A-9B15-6C68C0F2BEEB}" type="sibTrans" cxnId="{1F1C5E1F-9BD8-4C49-B917-E44F3FD4ED32}">
      <dgm:prSet/>
      <dgm:spPr/>
      <dgm:t>
        <a:bodyPr/>
        <a:lstStyle/>
        <a:p>
          <a:endParaRPr lang="en-US"/>
        </a:p>
      </dgm:t>
    </dgm:pt>
    <dgm:pt modelId="{90AE99BE-E937-48D4-86EF-0FD0DAA0EFC7}">
      <dgm:prSet/>
      <dgm:spPr/>
      <dgm:t>
        <a:bodyPr/>
        <a:lstStyle/>
        <a:p>
          <a:pPr>
            <a:lnSpc>
              <a:spcPct val="100000"/>
            </a:lnSpc>
          </a:pPr>
          <a:r>
            <a:rPr lang="es-ES"/>
            <a:t>Compra y registro de productos</a:t>
          </a:r>
          <a:endParaRPr lang="en-US"/>
        </a:p>
      </dgm:t>
    </dgm:pt>
    <dgm:pt modelId="{0CA671BE-2D7E-4E4A-86A0-F9623821AAE2}" type="parTrans" cxnId="{DE8B10D3-0489-4930-8760-59F919BA2A00}">
      <dgm:prSet/>
      <dgm:spPr/>
      <dgm:t>
        <a:bodyPr/>
        <a:lstStyle/>
        <a:p>
          <a:endParaRPr lang="en-US"/>
        </a:p>
      </dgm:t>
    </dgm:pt>
    <dgm:pt modelId="{9749A0A2-B758-4D33-A48E-971EB2858610}" type="sibTrans" cxnId="{DE8B10D3-0489-4930-8760-59F919BA2A00}">
      <dgm:prSet/>
      <dgm:spPr/>
      <dgm:t>
        <a:bodyPr/>
        <a:lstStyle/>
        <a:p>
          <a:endParaRPr lang="en-US"/>
        </a:p>
      </dgm:t>
    </dgm:pt>
    <dgm:pt modelId="{937E001C-5D67-47E3-ACAF-CFEEF066A3E1}" type="pres">
      <dgm:prSet presAssocID="{16C4BAB5-975E-4AC3-BF1E-894680204DED}" presName="root" presStyleCnt="0">
        <dgm:presLayoutVars>
          <dgm:dir/>
          <dgm:resizeHandles val="exact"/>
        </dgm:presLayoutVars>
      </dgm:prSet>
      <dgm:spPr/>
    </dgm:pt>
    <dgm:pt modelId="{545EC1E9-B12B-468D-A77A-19FD2F47AC13}" type="pres">
      <dgm:prSet presAssocID="{AFEB9C41-518F-4AB3-85E4-BA87462B4003}" presName="compNode" presStyleCnt="0"/>
      <dgm:spPr/>
    </dgm:pt>
    <dgm:pt modelId="{5FB14EC2-126A-4E00-9060-61B37B30F8F5}" type="pres">
      <dgm:prSet presAssocID="{AFEB9C41-518F-4AB3-85E4-BA87462B4003}" presName="bgRect" presStyleLbl="bgShp" presStyleIdx="0" presStyleCnt="2"/>
      <dgm:spPr/>
    </dgm:pt>
    <dgm:pt modelId="{38C1B6F3-5CB6-4C30-9244-1B0C7F9975CA}" type="pres">
      <dgm:prSet presAssocID="{AFEB9C41-518F-4AB3-85E4-BA87462B4003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J"/>
        </a:ext>
      </dgm:extLst>
    </dgm:pt>
    <dgm:pt modelId="{D0AE873F-83CD-40ED-ACE9-4F47F410D65B}" type="pres">
      <dgm:prSet presAssocID="{AFEB9C41-518F-4AB3-85E4-BA87462B4003}" presName="spaceRect" presStyleCnt="0"/>
      <dgm:spPr/>
    </dgm:pt>
    <dgm:pt modelId="{28F31361-4776-4CEA-B494-331FA602B4C9}" type="pres">
      <dgm:prSet presAssocID="{AFEB9C41-518F-4AB3-85E4-BA87462B4003}" presName="parTx" presStyleLbl="revTx" presStyleIdx="0" presStyleCnt="2">
        <dgm:presLayoutVars>
          <dgm:chMax val="0"/>
          <dgm:chPref val="0"/>
        </dgm:presLayoutVars>
      </dgm:prSet>
      <dgm:spPr/>
    </dgm:pt>
    <dgm:pt modelId="{98554AC3-5ED5-44DF-BC8E-EA30113A1A0F}" type="pres">
      <dgm:prSet presAssocID="{BF07157E-E94D-465A-9B15-6C68C0F2BEEB}" presName="sibTrans" presStyleCnt="0"/>
      <dgm:spPr/>
    </dgm:pt>
    <dgm:pt modelId="{08D25C8D-4F77-4B22-B8BA-EDFB16BF4C24}" type="pres">
      <dgm:prSet presAssocID="{90AE99BE-E937-48D4-86EF-0FD0DAA0EFC7}" presName="compNode" presStyleCnt="0"/>
      <dgm:spPr/>
    </dgm:pt>
    <dgm:pt modelId="{4FD34E6B-7494-4A15-901D-AF495B2B01D5}" type="pres">
      <dgm:prSet presAssocID="{90AE99BE-E937-48D4-86EF-0FD0DAA0EFC7}" presName="bgRect" presStyleLbl="bgShp" presStyleIdx="1" presStyleCnt="2"/>
      <dgm:spPr/>
    </dgm:pt>
    <dgm:pt modelId="{18B1D67C-E139-4039-AB76-531B061B58C4}" type="pres">
      <dgm:prSet presAssocID="{90AE99BE-E937-48D4-86EF-0FD0DAA0EFC7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hopping cart"/>
        </a:ext>
      </dgm:extLst>
    </dgm:pt>
    <dgm:pt modelId="{F8EE58E0-E7D9-48A2-8C2D-220AC745575A}" type="pres">
      <dgm:prSet presAssocID="{90AE99BE-E937-48D4-86EF-0FD0DAA0EFC7}" presName="spaceRect" presStyleCnt="0"/>
      <dgm:spPr/>
    </dgm:pt>
    <dgm:pt modelId="{0A58DEF8-7FE2-4BEF-8E7C-6E19912FDB56}" type="pres">
      <dgm:prSet presAssocID="{90AE99BE-E937-48D4-86EF-0FD0DAA0EFC7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1F1C5E1F-9BD8-4C49-B917-E44F3FD4ED32}" srcId="{16C4BAB5-975E-4AC3-BF1E-894680204DED}" destId="{AFEB9C41-518F-4AB3-85E4-BA87462B4003}" srcOrd="0" destOrd="0" parTransId="{55FAD2A5-C5A9-4DF1-A704-773CC3102A65}" sibTransId="{BF07157E-E94D-465A-9B15-6C68C0F2BEEB}"/>
    <dgm:cxn modelId="{CCDD9038-D7AE-4C38-B7FD-3189E3BAE217}" type="presOf" srcId="{16C4BAB5-975E-4AC3-BF1E-894680204DED}" destId="{937E001C-5D67-47E3-ACAF-CFEEF066A3E1}" srcOrd="0" destOrd="0" presId="urn:microsoft.com/office/officeart/2018/2/layout/IconVerticalSolidList"/>
    <dgm:cxn modelId="{87A9916D-EC7A-4948-81C8-D32488D7F393}" type="presOf" srcId="{AFEB9C41-518F-4AB3-85E4-BA87462B4003}" destId="{28F31361-4776-4CEA-B494-331FA602B4C9}" srcOrd="0" destOrd="0" presId="urn:microsoft.com/office/officeart/2018/2/layout/IconVerticalSolidList"/>
    <dgm:cxn modelId="{BF0BD6BF-00AD-4B48-A88D-C02AE5D00F4D}" type="presOf" srcId="{90AE99BE-E937-48D4-86EF-0FD0DAA0EFC7}" destId="{0A58DEF8-7FE2-4BEF-8E7C-6E19912FDB56}" srcOrd="0" destOrd="0" presId="urn:microsoft.com/office/officeart/2018/2/layout/IconVerticalSolidList"/>
    <dgm:cxn modelId="{DE8B10D3-0489-4930-8760-59F919BA2A00}" srcId="{16C4BAB5-975E-4AC3-BF1E-894680204DED}" destId="{90AE99BE-E937-48D4-86EF-0FD0DAA0EFC7}" srcOrd="1" destOrd="0" parTransId="{0CA671BE-2D7E-4E4A-86A0-F9623821AAE2}" sibTransId="{9749A0A2-B758-4D33-A48E-971EB2858610}"/>
    <dgm:cxn modelId="{4FE40D4C-3200-477B-A0A4-48733257722A}" type="presParOf" srcId="{937E001C-5D67-47E3-ACAF-CFEEF066A3E1}" destId="{545EC1E9-B12B-468D-A77A-19FD2F47AC13}" srcOrd="0" destOrd="0" presId="urn:microsoft.com/office/officeart/2018/2/layout/IconVerticalSolidList"/>
    <dgm:cxn modelId="{7E9FA922-667A-4914-A007-2614B93EBFCC}" type="presParOf" srcId="{545EC1E9-B12B-468D-A77A-19FD2F47AC13}" destId="{5FB14EC2-126A-4E00-9060-61B37B30F8F5}" srcOrd="0" destOrd="0" presId="urn:microsoft.com/office/officeart/2018/2/layout/IconVerticalSolidList"/>
    <dgm:cxn modelId="{EF97773F-9C06-48C4-ABBB-0CD03E01CA21}" type="presParOf" srcId="{545EC1E9-B12B-468D-A77A-19FD2F47AC13}" destId="{38C1B6F3-5CB6-4C30-9244-1B0C7F9975CA}" srcOrd="1" destOrd="0" presId="urn:microsoft.com/office/officeart/2018/2/layout/IconVerticalSolidList"/>
    <dgm:cxn modelId="{76E04B9B-8C10-41B7-BF0B-580C1767EB97}" type="presParOf" srcId="{545EC1E9-B12B-468D-A77A-19FD2F47AC13}" destId="{D0AE873F-83CD-40ED-ACE9-4F47F410D65B}" srcOrd="2" destOrd="0" presId="urn:microsoft.com/office/officeart/2018/2/layout/IconVerticalSolidList"/>
    <dgm:cxn modelId="{2597D26F-AA59-4042-85A8-C597466B481D}" type="presParOf" srcId="{545EC1E9-B12B-468D-A77A-19FD2F47AC13}" destId="{28F31361-4776-4CEA-B494-331FA602B4C9}" srcOrd="3" destOrd="0" presId="urn:microsoft.com/office/officeart/2018/2/layout/IconVerticalSolidList"/>
    <dgm:cxn modelId="{09EF6329-BB57-4915-806A-78C06617D1BA}" type="presParOf" srcId="{937E001C-5D67-47E3-ACAF-CFEEF066A3E1}" destId="{98554AC3-5ED5-44DF-BC8E-EA30113A1A0F}" srcOrd="1" destOrd="0" presId="urn:microsoft.com/office/officeart/2018/2/layout/IconVerticalSolidList"/>
    <dgm:cxn modelId="{2BB26CD1-8A89-4C56-B2CB-C38398BA1FF4}" type="presParOf" srcId="{937E001C-5D67-47E3-ACAF-CFEEF066A3E1}" destId="{08D25C8D-4F77-4B22-B8BA-EDFB16BF4C24}" srcOrd="2" destOrd="0" presId="urn:microsoft.com/office/officeart/2018/2/layout/IconVerticalSolidList"/>
    <dgm:cxn modelId="{CB2D8052-922F-4BF4-95C5-CA2906768D57}" type="presParOf" srcId="{08D25C8D-4F77-4B22-B8BA-EDFB16BF4C24}" destId="{4FD34E6B-7494-4A15-901D-AF495B2B01D5}" srcOrd="0" destOrd="0" presId="urn:microsoft.com/office/officeart/2018/2/layout/IconVerticalSolidList"/>
    <dgm:cxn modelId="{5BBE887E-818C-4203-A9C7-403E4B7DF3ED}" type="presParOf" srcId="{08D25C8D-4F77-4B22-B8BA-EDFB16BF4C24}" destId="{18B1D67C-E139-4039-AB76-531B061B58C4}" srcOrd="1" destOrd="0" presId="urn:microsoft.com/office/officeart/2018/2/layout/IconVerticalSolidList"/>
    <dgm:cxn modelId="{F39C6109-16FF-40DA-BE22-6F837AEFF0C5}" type="presParOf" srcId="{08D25C8D-4F77-4B22-B8BA-EDFB16BF4C24}" destId="{F8EE58E0-E7D9-48A2-8C2D-220AC745575A}" srcOrd="2" destOrd="0" presId="urn:microsoft.com/office/officeart/2018/2/layout/IconVerticalSolidList"/>
    <dgm:cxn modelId="{EDA322CE-296E-4227-91CA-CAD16DEF9081}" type="presParOf" srcId="{08D25C8D-4F77-4B22-B8BA-EDFB16BF4C24}" destId="{0A58DEF8-7FE2-4BEF-8E7C-6E19912FDB56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B14EC2-126A-4E00-9060-61B37B30F8F5}">
      <dsp:nvSpPr>
        <dsp:cNvPr id="0" name=""/>
        <dsp:cNvSpPr/>
      </dsp:nvSpPr>
      <dsp:spPr>
        <a:xfrm>
          <a:off x="0" y="298772"/>
          <a:ext cx="9160576" cy="55157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8C1B6F3-5CB6-4C30-9244-1B0C7F9975CA}">
      <dsp:nvSpPr>
        <dsp:cNvPr id="0" name=""/>
        <dsp:cNvSpPr/>
      </dsp:nvSpPr>
      <dsp:spPr>
        <a:xfrm>
          <a:off x="166852" y="422877"/>
          <a:ext cx="303368" cy="30336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F31361-4776-4CEA-B494-331FA602B4C9}">
      <dsp:nvSpPr>
        <dsp:cNvPr id="0" name=""/>
        <dsp:cNvSpPr/>
      </dsp:nvSpPr>
      <dsp:spPr>
        <a:xfrm>
          <a:off x="637074" y="298772"/>
          <a:ext cx="8523501" cy="5515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376" tIns="58376" rIns="58376" bIns="58376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/>
            <a:t>Implementar un sistema de recomendación de vinilos basado en las preferencias del usuario.</a:t>
          </a:r>
          <a:endParaRPr lang="en-US" sz="1600" kern="1200"/>
        </a:p>
      </dsp:txBody>
      <dsp:txXfrm>
        <a:off x="637074" y="298772"/>
        <a:ext cx="8523501" cy="551579"/>
      </dsp:txXfrm>
    </dsp:sp>
    <dsp:sp modelId="{4FD34E6B-7494-4A15-901D-AF495B2B01D5}">
      <dsp:nvSpPr>
        <dsp:cNvPr id="0" name=""/>
        <dsp:cNvSpPr/>
      </dsp:nvSpPr>
      <dsp:spPr>
        <a:xfrm>
          <a:off x="0" y="988246"/>
          <a:ext cx="9160576" cy="55157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8B1D67C-E139-4039-AB76-531B061B58C4}">
      <dsp:nvSpPr>
        <dsp:cNvPr id="0" name=""/>
        <dsp:cNvSpPr/>
      </dsp:nvSpPr>
      <dsp:spPr>
        <a:xfrm>
          <a:off x="166852" y="1112352"/>
          <a:ext cx="303368" cy="30336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A58DEF8-7FE2-4BEF-8E7C-6E19912FDB56}">
      <dsp:nvSpPr>
        <dsp:cNvPr id="0" name=""/>
        <dsp:cNvSpPr/>
      </dsp:nvSpPr>
      <dsp:spPr>
        <a:xfrm>
          <a:off x="637074" y="988246"/>
          <a:ext cx="8523501" cy="5515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376" tIns="58376" rIns="58376" bIns="58376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/>
            <a:t>Compra y registro de productos</a:t>
          </a:r>
          <a:endParaRPr lang="en-US" sz="1600" kern="1200"/>
        </a:p>
      </dsp:txBody>
      <dsp:txXfrm>
        <a:off x="637074" y="988246"/>
        <a:ext cx="8523501" cy="55157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5-23T12:54:33.38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0,'459'537,"-42"32,-105-118,48 88,46 72,1787 2405,-1875-2611,-69-94,-67-89,-57-75,-41-53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5-23T12:54:35.97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5221 0,'-45'40,"30"-29,2 0,0 2,-14 15,-117 161,10-6,-57 72,-61 73,-50 63,-977 1297,106 85,691-930,72-124,183-336,-224 396,389-665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idor de capçaler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Contenidor de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7492DE-EBAD-4A1F-8A3B-2E66D1ABF0E5}" type="datetimeFigureOut">
              <a:rPr lang="es-ES" smtClean="0"/>
              <a:t>23/05/2024</a:t>
            </a:fld>
            <a:endParaRPr lang="es-ES"/>
          </a:p>
        </p:txBody>
      </p:sp>
      <p:sp>
        <p:nvSpPr>
          <p:cNvPr id="4" name="Contenidor d'imatge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Contenidor de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ca-ES"/>
              <a:t>Feu clic per editar els estils del text del patró</a:t>
            </a:r>
          </a:p>
          <a:p>
            <a:pPr lvl="1"/>
            <a:r>
              <a:rPr lang="ca-ES"/>
              <a:t>Segon nivell</a:t>
            </a:r>
          </a:p>
          <a:p>
            <a:pPr lvl="2"/>
            <a:r>
              <a:rPr lang="ca-ES"/>
              <a:t>Tercer nivell</a:t>
            </a:r>
          </a:p>
          <a:p>
            <a:pPr lvl="3"/>
            <a:r>
              <a:rPr lang="ca-ES"/>
              <a:t>Quart nivell</a:t>
            </a:r>
          </a:p>
          <a:p>
            <a:pPr lvl="4"/>
            <a:r>
              <a:rPr lang="ca-ES"/>
              <a:t>Cinquè nivell</a:t>
            </a:r>
            <a:endParaRPr lang="es-ES"/>
          </a:p>
        </p:txBody>
      </p:sp>
      <p:sp>
        <p:nvSpPr>
          <p:cNvPr id="6" name="Contenidor de peu de pà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Conteni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46A60C-D4BD-49FB-BF6B-E3CCC3C96D5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168078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idor d'imatge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ontenidor de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Conteni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46A60C-D4BD-49FB-BF6B-E3CCC3C96D57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508916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1">
            <a:extLst>
              <a:ext uri="{FF2B5EF4-FFF2-40B4-BE49-F238E27FC236}">
                <a16:creationId xmlns:a16="http://schemas.microsoft.com/office/drawing/2014/main" id="{4B045AEB-7E71-91CE-D609-BA5B321995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ca-ES"/>
              <a:t>Feu clic aquí per editar l'estil</a:t>
            </a:r>
            <a:endParaRPr lang="es-ES"/>
          </a:p>
        </p:txBody>
      </p:sp>
      <p:sp>
        <p:nvSpPr>
          <p:cNvPr id="3" name="Subtítol 2">
            <a:extLst>
              <a:ext uri="{FF2B5EF4-FFF2-40B4-BE49-F238E27FC236}">
                <a16:creationId xmlns:a16="http://schemas.microsoft.com/office/drawing/2014/main" id="{439FBA4C-60EC-FCA9-2874-94CC1E28B8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a-ES"/>
              <a:t>Feu clic aquí per editar l'estil de subtítols del patró</a:t>
            </a:r>
            <a:endParaRPr lang="es-ES"/>
          </a:p>
        </p:txBody>
      </p:sp>
      <p:sp>
        <p:nvSpPr>
          <p:cNvPr id="4" name="Contenidor de data 3">
            <a:extLst>
              <a:ext uri="{FF2B5EF4-FFF2-40B4-BE49-F238E27FC236}">
                <a16:creationId xmlns:a16="http://schemas.microsoft.com/office/drawing/2014/main" id="{E815BB6A-9BDA-D2DA-7D59-68478015BF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3AE21-4C05-485C-AF62-803971F9FAF6}" type="datetimeFigureOut">
              <a:rPr lang="es-ES" smtClean="0"/>
              <a:t>23/05/2024</a:t>
            </a:fld>
            <a:endParaRPr lang="es-ES"/>
          </a:p>
        </p:txBody>
      </p:sp>
      <p:sp>
        <p:nvSpPr>
          <p:cNvPr id="5" name="Contenidor de peu de pàgina 4">
            <a:extLst>
              <a:ext uri="{FF2B5EF4-FFF2-40B4-BE49-F238E27FC236}">
                <a16:creationId xmlns:a16="http://schemas.microsoft.com/office/drawing/2014/main" id="{10072186-D9C2-AD3C-2E8A-6B38FF5F8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Contenidor de número de diapositiva 5">
            <a:extLst>
              <a:ext uri="{FF2B5EF4-FFF2-40B4-BE49-F238E27FC236}">
                <a16:creationId xmlns:a16="http://schemas.microsoft.com/office/drawing/2014/main" id="{F2B3F8EE-4579-C195-0A06-2B54CEA6D4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D526D-D479-4557-9DDE-ADF3FBB5F2D1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326693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ol i text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1">
            <a:extLst>
              <a:ext uri="{FF2B5EF4-FFF2-40B4-BE49-F238E27FC236}">
                <a16:creationId xmlns:a16="http://schemas.microsoft.com/office/drawing/2014/main" id="{1DEFE0F4-E488-0559-3BA3-A2D8A6EAF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/>
              <a:t>Feu clic aquí per editar l'estil</a:t>
            </a:r>
            <a:endParaRPr lang="es-ES"/>
          </a:p>
        </p:txBody>
      </p:sp>
      <p:sp>
        <p:nvSpPr>
          <p:cNvPr id="3" name="Contenidor de text vertical 2">
            <a:extLst>
              <a:ext uri="{FF2B5EF4-FFF2-40B4-BE49-F238E27FC236}">
                <a16:creationId xmlns:a16="http://schemas.microsoft.com/office/drawing/2014/main" id="{FEB83BC7-EE70-3D97-F395-AEAE666347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ca-ES"/>
              <a:t>Feu clic per editar els estils del text del patró</a:t>
            </a:r>
          </a:p>
          <a:p>
            <a:pPr lvl="1"/>
            <a:r>
              <a:rPr lang="ca-ES"/>
              <a:t>Segon nivell</a:t>
            </a:r>
          </a:p>
          <a:p>
            <a:pPr lvl="2"/>
            <a:r>
              <a:rPr lang="ca-ES"/>
              <a:t>Tercer nivell</a:t>
            </a:r>
          </a:p>
          <a:p>
            <a:pPr lvl="3"/>
            <a:r>
              <a:rPr lang="ca-ES"/>
              <a:t>Quart nivell</a:t>
            </a:r>
          </a:p>
          <a:p>
            <a:pPr lvl="4"/>
            <a:r>
              <a:rPr lang="ca-ES"/>
              <a:t>Cinquè nivell</a:t>
            </a:r>
            <a:endParaRPr lang="es-ES"/>
          </a:p>
        </p:txBody>
      </p:sp>
      <p:sp>
        <p:nvSpPr>
          <p:cNvPr id="4" name="Contenidor de data 3">
            <a:extLst>
              <a:ext uri="{FF2B5EF4-FFF2-40B4-BE49-F238E27FC236}">
                <a16:creationId xmlns:a16="http://schemas.microsoft.com/office/drawing/2014/main" id="{B9EEDFD0-6164-BA27-DA13-9A9D73CBD9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3AE21-4C05-485C-AF62-803971F9FAF6}" type="datetimeFigureOut">
              <a:rPr lang="es-ES" smtClean="0"/>
              <a:t>23/05/2024</a:t>
            </a:fld>
            <a:endParaRPr lang="es-ES"/>
          </a:p>
        </p:txBody>
      </p:sp>
      <p:sp>
        <p:nvSpPr>
          <p:cNvPr id="5" name="Contenidor de peu de pàgina 4">
            <a:extLst>
              <a:ext uri="{FF2B5EF4-FFF2-40B4-BE49-F238E27FC236}">
                <a16:creationId xmlns:a16="http://schemas.microsoft.com/office/drawing/2014/main" id="{AE45D8FC-4FEB-4269-7E07-5E4316818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Contenidor de número de diapositiva 5">
            <a:extLst>
              <a:ext uri="{FF2B5EF4-FFF2-40B4-BE49-F238E27FC236}">
                <a16:creationId xmlns:a16="http://schemas.microsoft.com/office/drawing/2014/main" id="{857443E7-D51D-9DE6-AE34-CCE2A05738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D526D-D479-4557-9DDE-ADF3FBB5F2D1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869259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ol vertical i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vertical 1">
            <a:extLst>
              <a:ext uri="{FF2B5EF4-FFF2-40B4-BE49-F238E27FC236}">
                <a16:creationId xmlns:a16="http://schemas.microsoft.com/office/drawing/2014/main" id="{661ACC37-8069-5C01-89AD-566B6BD7EE6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ca-ES"/>
              <a:t>Feu clic aquí per editar l'estil</a:t>
            </a:r>
            <a:endParaRPr lang="es-ES"/>
          </a:p>
        </p:txBody>
      </p:sp>
      <p:sp>
        <p:nvSpPr>
          <p:cNvPr id="3" name="Contenidor de text vertical 2">
            <a:extLst>
              <a:ext uri="{FF2B5EF4-FFF2-40B4-BE49-F238E27FC236}">
                <a16:creationId xmlns:a16="http://schemas.microsoft.com/office/drawing/2014/main" id="{377E9780-9503-CB57-66A3-CAC6E1E30A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ca-ES"/>
              <a:t>Feu clic per editar els estils del text del patró</a:t>
            </a:r>
          </a:p>
          <a:p>
            <a:pPr lvl="1"/>
            <a:r>
              <a:rPr lang="ca-ES"/>
              <a:t>Segon nivell</a:t>
            </a:r>
          </a:p>
          <a:p>
            <a:pPr lvl="2"/>
            <a:r>
              <a:rPr lang="ca-ES"/>
              <a:t>Tercer nivell</a:t>
            </a:r>
          </a:p>
          <a:p>
            <a:pPr lvl="3"/>
            <a:r>
              <a:rPr lang="ca-ES"/>
              <a:t>Quart nivell</a:t>
            </a:r>
          </a:p>
          <a:p>
            <a:pPr lvl="4"/>
            <a:r>
              <a:rPr lang="ca-ES"/>
              <a:t>Cinquè nivell</a:t>
            </a:r>
            <a:endParaRPr lang="es-ES"/>
          </a:p>
        </p:txBody>
      </p:sp>
      <p:sp>
        <p:nvSpPr>
          <p:cNvPr id="4" name="Contenidor de data 3">
            <a:extLst>
              <a:ext uri="{FF2B5EF4-FFF2-40B4-BE49-F238E27FC236}">
                <a16:creationId xmlns:a16="http://schemas.microsoft.com/office/drawing/2014/main" id="{DCDD4687-E7F6-350C-5EAE-22A3ACB515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3AE21-4C05-485C-AF62-803971F9FAF6}" type="datetimeFigureOut">
              <a:rPr lang="es-ES" smtClean="0"/>
              <a:t>23/05/2024</a:t>
            </a:fld>
            <a:endParaRPr lang="es-ES"/>
          </a:p>
        </p:txBody>
      </p:sp>
      <p:sp>
        <p:nvSpPr>
          <p:cNvPr id="5" name="Contenidor de peu de pàgina 4">
            <a:extLst>
              <a:ext uri="{FF2B5EF4-FFF2-40B4-BE49-F238E27FC236}">
                <a16:creationId xmlns:a16="http://schemas.microsoft.com/office/drawing/2014/main" id="{A5E66F4A-10A9-BFEB-3CE1-7E61C51293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Contenidor de número de diapositiva 5">
            <a:extLst>
              <a:ext uri="{FF2B5EF4-FFF2-40B4-BE49-F238E27FC236}">
                <a16:creationId xmlns:a16="http://schemas.microsoft.com/office/drawing/2014/main" id="{C36BF715-1B28-849B-6341-66B7F3CFA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D526D-D479-4557-9DDE-ADF3FBB5F2D1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66127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ol i objec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1">
            <a:extLst>
              <a:ext uri="{FF2B5EF4-FFF2-40B4-BE49-F238E27FC236}">
                <a16:creationId xmlns:a16="http://schemas.microsoft.com/office/drawing/2014/main" id="{8D0C6C94-53A4-37DB-6394-F9FF1A72E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/>
              <a:t>Feu clic aquí per editar l'estil</a:t>
            </a:r>
            <a:endParaRPr lang="es-ES"/>
          </a:p>
        </p:txBody>
      </p:sp>
      <p:sp>
        <p:nvSpPr>
          <p:cNvPr id="3" name="Contenidor de contingut 2">
            <a:extLst>
              <a:ext uri="{FF2B5EF4-FFF2-40B4-BE49-F238E27FC236}">
                <a16:creationId xmlns:a16="http://schemas.microsoft.com/office/drawing/2014/main" id="{04DA1579-A1D9-4C84-2994-2AEFAE429B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a-ES"/>
              <a:t>Feu clic per editar els estils del text del patró</a:t>
            </a:r>
          </a:p>
          <a:p>
            <a:pPr lvl="1"/>
            <a:r>
              <a:rPr lang="ca-ES"/>
              <a:t>Segon nivell</a:t>
            </a:r>
          </a:p>
          <a:p>
            <a:pPr lvl="2"/>
            <a:r>
              <a:rPr lang="ca-ES"/>
              <a:t>Tercer nivell</a:t>
            </a:r>
          </a:p>
          <a:p>
            <a:pPr lvl="3"/>
            <a:r>
              <a:rPr lang="ca-ES"/>
              <a:t>Quart nivell</a:t>
            </a:r>
          </a:p>
          <a:p>
            <a:pPr lvl="4"/>
            <a:r>
              <a:rPr lang="ca-ES"/>
              <a:t>Cinquè nivell</a:t>
            </a:r>
            <a:endParaRPr lang="es-ES"/>
          </a:p>
        </p:txBody>
      </p:sp>
      <p:sp>
        <p:nvSpPr>
          <p:cNvPr id="4" name="Contenidor de data 3">
            <a:extLst>
              <a:ext uri="{FF2B5EF4-FFF2-40B4-BE49-F238E27FC236}">
                <a16:creationId xmlns:a16="http://schemas.microsoft.com/office/drawing/2014/main" id="{766A95E1-ADF0-4D12-50EB-BD2DB4846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3AE21-4C05-485C-AF62-803971F9FAF6}" type="datetimeFigureOut">
              <a:rPr lang="es-ES" smtClean="0"/>
              <a:t>23/05/2024</a:t>
            </a:fld>
            <a:endParaRPr lang="es-ES"/>
          </a:p>
        </p:txBody>
      </p:sp>
      <p:sp>
        <p:nvSpPr>
          <p:cNvPr id="5" name="Contenidor de peu de pàgina 4">
            <a:extLst>
              <a:ext uri="{FF2B5EF4-FFF2-40B4-BE49-F238E27FC236}">
                <a16:creationId xmlns:a16="http://schemas.microsoft.com/office/drawing/2014/main" id="{A5CC13B1-F3B4-2BC2-DA77-7AEF0697AC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Contenidor de número de diapositiva 5">
            <a:extLst>
              <a:ext uri="{FF2B5EF4-FFF2-40B4-BE49-F238E27FC236}">
                <a16:creationId xmlns:a16="http://schemas.microsoft.com/office/drawing/2014/main" id="{556D7CBC-0D9A-C320-1663-93AED444B8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D526D-D479-4557-9DDE-ADF3FBB5F2D1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849888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pçalera de la secci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1">
            <a:extLst>
              <a:ext uri="{FF2B5EF4-FFF2-40B4-BE49-F238E27FC236}">
                <a16:creationId xmlns:a16="http://schemas.microsoft.com/office/drawing/2014/main" id="{883F8152-584D-48C2-A0EB-F1E2A0C43A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ca-ES"/>
              <a:t>Feu clic aquí per editar l'estil</a:t>
            </a:r>
            <a:endParaRPr lang="es-ES"/>
          </a:p>
        </p:txBody>
      </p:sp>
      <p:sp>
        <p:nvSpPr>
          <p:cNvPr id="3" name="Contenidor de text 2">
            <a:extLst>
              <a:ext uri="{FF2B5EF4-FFF2-40B4-BE49-F238E27FC236}">
                <a16:creationId xmlns:a16="http://schemas.microsoft.com/office/drawing/2014/main" id="{2E3157D6-BE51-514C-1CBB-64F5636EA0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ca-ES"/>
              <a:t>Feu clic per editar els estils del text del patró</a:t>
            </a:r>
          </a:p>
        </p:txBody>
      </p:sp>
      <p:sp>
        <p:nvSpPr>
          <p:cNvPr id="4" name="Contenidor de data 3">
            <a:extLst>
              <a:ext uri="{FF2B5EF4-FFF2-40B4-BE49-F238E27FC236}">
                <a16:creationId xmlns:a16="http://schemas.microsoft.com/office/drawing/2014/main" id="{0F803863-9563-4755-C9A2-422206C4E4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3AE21-4C05-485C-AF62-803971F9FAF6}" type="datetimeFigureOut">
              <a:rPr lang="es-ES" smtClean="0"/>
              <a:t>23/05/2024</a:t>
            </a:fld>
            <a:endParaRPr lang="es-ES"/>
          </a:p>
        </p:txBody>
      </p:sp>
      <p:sp>
        <p:nvSpPr>
          <p:cNvPr id="5" name="Contenidor de peu de pàgina 4">
            <a:extLst>
              <a:ext uri="{FF2B5EF4-FFF2-40B4-BE49-F238E27FC236}">
                <a16:creationId xmlns:a16="http://schemas.microsoft.com/office/drawing/2014/main" id="{15B5F888-4687-A2BB-9E50-130C9BD9D3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Contenidor de número de diapositiva 5">
            <a:extLst>
              <a:ext uri="{FF2B5EF4-FFF2-40B4-BE49-F238E27FC236}">
                <a16:creationId xmlns:a16="http://schemas.microsoft.com/office/drawing/2014/main" id="{C5BB6421-9CF8-D9B5-D7CD-5B42B8E1E8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D526D-D479-4557-9DDE-ADF3FBB5F2D1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964282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c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1">
            <a:extLst>
              <a:ext uri="{FF2B5EF4-FFF2-40B4-BE49-F238E27FC236}">
                <a16:creationId xmlns:a16="http://schemas.microsoft.com/office/drawing/2014/main" id="{CD0AD1C0-6BCF-1BFD-194E-AC805F7F7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/>
              <a:t>Feu clic aquí per editar l'estil</a:t>
            </a:r>
            <a:endParaRPr lang="es-ES"/>
          </a:p>
        </p:txBody>
      </p:sp>
      <p:sp>
        <p:nvSpPr>
          <p:cNvPr id="3" name="Contenidor de contingut 2">
            <a:extLst>
              <a:ext uri="{FF2B5EF4-FFF2-40B4-BE49-F238E27FC236}">
                <a16:creationId xmlns:a16="http://schemas.microsoft.com/office/drawing/2014/main" id="{F0DE07EC-DEA1-4B93-3EE3-02FF60D264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ca-ES"/>
              <a:t>Feu clic per editar els estils del text del patró</a:t>
            </a:r>
          </a:p>
          <a:p>
            <a:pPr lvl="1"/>
            <a:r>
              <a:rPr lang="ca-ES"/>
              <a:t>Segon nivell</a:t>
            </a:r>
          </a:p>
          <a:p>
            <a:pPr lvl="2"/>
            <a:r>
              <a:rPr lang="ca-ES"/>
              <a:t>Tercer nivell</a:t>
            </a:r>
          </a:p>
          <a:p>
            <a:pPr lvl="3"/>
            <a:r>
              <a:rPr lang="ca-ES"/>
              <a:t>Quart nivell</a:t>
            </a:r>
          </a:p>
          <a:p>
            <a:pPr lvl="4"/>
            <a:r>
              <a:rPr lang="ca-ES"/>
              <a:t>Cinquè nivell</a:t>
            </a:r>
            <a:endParaRPr lang="es-ES"/>
          </a:p>
        </p:txBody>
      </p:sp>
      <p:sp>
        <p:nvSpPr>
          <p:cNvPr id="4" name="Contenidor de contingut 3">
            <a:extLst>
              <a:ext uri="{FF2B5EF4-FFF2-40B4-BE49-F238E27FC236}">
                <a16:creationId xmlns:a16="http://schemas.microsoft.com/office/drawing/2014/main" id="{B7CA1D00-8812-4FB7-2D33-5628802FAF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ca-ES"/>
              <a:t>Feu clic per editar els estils del text del patró</a:t>
            </a:r>
          </a:p>
          <a:p>
            <a:pPr lvl="1"/>
            <a:r>
              <a:rPr lang="ca-ES"/>
              <a:t>Segon nivell</a:t>
            </a:r>
          </a:p>
          <a:p>
            <a:pPr lvl="2"/>
            <a:r>
              <a:rPr lang="ca-ES"/>
              <a:t>Tercer nivell</a:t>
            </a:r>
          </a:p>
          <a:p>
            <a:pPr lvl="3"/>
            <a:r>
              <a:rPr lang="ca-ES"/>
              <a:t>Quart nivell</a:t>
            </a:r>
          </a:p>
          <a:p>
            <a:pPr lvl="4"/>
            <a:r>
              <a:rPr lang="ca-ES"/>
              <a:t>Cinquè nivell</a:t>
            </a:r>
            <a:endParaRPr lang="es-ES"/>
          </a:p>
        </p:txBody>
      </p:sp>
      <p:sp>
        <p:nvSpPr>
          <p:cNvPr id="5" name="Contenidor de data 4">
            <a:extLst>
              <a:ext uri="{FF2B5EF4-FFF2-40B4-BE49-F238E27FC236}">
                <a16:creationId xmlns:a16="http://schemas.microsoft.com/office/drawing/2014/main" id="{151CA7F6-2058-B12F-9D61-A04B3E648C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3AE21-4C05-485C-AF62-803971F9FAF6}" type="datetimeFigureOut">
              <a:rPr lang="es-ES" smtClean="0"/>
              <a:t>23/05/2024</a:t>
            </a:fld>
            <a:endParaRPr lang="es-ES"/>
          </a:p>
        </p:txBody>
      </p:sp>
      <p:sp>
        <p:nvSpPr>
          <p:cNvPr id="6" name="Contenidor de peu de pàgina 5">
            <a:extLst>
              <a:ext uri="{FF2B5EF4-FFF2-40B4-BE49-F238E27FC236}">
                <a16:creationId xmlns:a16="http://schemas.microsoft.com/office/drawing/2014/main" id="{CB9CE22E-01E0-8C96-109E-3F37184519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Contenidor de número de diapositiva 6">
            <a:extLst>
              <a:ext uri="{FF2B5EF4-FFF2-40B4-BE49-F238E27FC236}">
                <a16:creationId xmlns:a16="http://schemas.microsoft.com/office/drawing/2014/main" id="{DA193B18-EC84-3FDD-88F9-5A716B5032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D526D-D479-4557-9DDE-ADF3FBB5F2D1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265008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1">
            <a:extLst>
              <a:ext uri="{FF2B5EF4-FFF2-40B4-BE49-F238E27FC236}">
                <a16:creationId xmlns:a16="http://schemas.microsoft.com/office/drawing/2014/main" id="{98717DF8-C2EF-D70A-4515-1E026E912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ca-ES"/>
              <a:t>Feu clic aquí per editar l'estil</a:t>
            </a:r>
            <a:endParaRPr lang="es-ES"/>
          </a:p>
        </p:txBody>
      </p:sp>
      <p:sp>
        <p:nvSpPr>
          <p:cNvPr id="3" name="Contenidor de text 2">
            <a:extLst>
              <a:ext uri="{FF2B5EF4-FFF2-40B4-BE49-F238E27FC236}">
                <a16:creationId xmlns:a16="http://schemas.microsoft.com/office/drawing/2014/main" id="{AF0FDCE0-6C79-9434-2055-99D32B7BE3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a-ES"/>
              <a:t>Feu clic per editar els estils del text del patró</a:t>
            </a:r>
          </a:p>
        </p:txBody>
      </p:sp>
      <p:sp>
        <p:nvSpPr>
          <p:cNvPr id="4" name="Contenidor de contingut 3">
            <a:extLst>
              <a:ext uri="{FF2B5EF4-FFF2-40B4-BE49-F238E27FC236}">
                <a16:creationId xmlns:a16="http://schemas.microsoft.com/office/drawing/2014/main" id="{41382D3D-275D-258A-E5B5-00FAA56168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ca-ES"/>
              <a:t>Feu clic per editar els estils del text del patró</a:t>
            </a:r>
          </a:p>
          <a:p>
            <a:pPr lvl="1"/>
            <a:r>
              <a:rPr lang="ca-ES"/>
              <a:t>Segon nivell</a:t>
            </a:r>
          </a:p>
          <a:p>
            <a:pPr lvl="2"/>
            <a:r>
              <a:rPr lang="ca-ES"/>
              <a:t>Tercer nivell</a:t>
            </a:r>
          </a:p>
          <a:p>
            <a:pPr lvl="3"/>
            <a:r>
              <a:rPr lang="ca-ES"/>
              <a:t>Quart nivell</a:t>
            </a:r>
          </a:p>
          <a:p>
            <a:pPr lvl="4"/>
            <a:r>
              <a:rPr lang="ca-ES"/>
              <a:t>Cinquè nivell</a:t>
            </a:r>
            <a:endParaRPr lang="es-ES"/>
          </a:p>
        </p:txBody>
      </p:sp>
      <p:sp>
        <p:nvSpPr>
          <p:cNvPr id="5" name="Contenidor de text 4">
            <a:extLst>
              <a:ext uri="{FF2B5EF4-FFF2-40B4-BE49-F238E27FC236}">
                <a16:creationId xmlns:a16="http://schemas.microsoft.com/office/drawing/2014/main" id="{E40859EF-AC0C-2AD7-E51F-2C177D0277D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a-ES"/>
              <a:t>Feu clic per editar els estils del text del patró</a:t>
            </a:r>
          </a:p>
        </p:txBody>
      </p:sp>
      <p:sp>
        <p:nvSpPr>
          <p:cNvPr id="6" name="Contenidor de contingut 5">
            <a:extLst>
              <a:ext uri="{FF2B5EF4-FFF2-40B4-BE49-F238E27FC236}">
                <a16:creationId xmlns:a16="http://schemas.microsoft.com/office/drawing/2014/main" id="{85222EFF-FFC7-EE13-9EA1-511B7ECA4C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ca-ES"/>
              <a:t>Feu clic per editar els estils del text del patró</a:t>
            </a:r>
          </a:p>
          <a:p>
            <a:pPr lvl="1"/>
            <a:r>
              <a:rPr lang="ca-ES"/>
              <a:t>Segon nivell</a:t>
            </a:r>
          </a:p>
          <a:p>
            <a:pPr lvl="2"/>
            <a:r>
              <a:rPr lang="ca-ES"/>
              <a:t>Tercer nivell</a:t>
            </a:r>
          </a:p>
          <a:p>
            <a:pPr lvl="3"/>
            <a:r>
              <a:rPr lang="ca-ES"/>
              <a:t>Quart nivell</a:t>
            </a:r>
          </a:p>
          <a:p>
            <a:pPr lvl="4"/>
            <a:r>
              <a:rPr lang="ca-ES"/>
              <a:t>Cinquè nivell</a:t>
            </a:r>
            <a:endParaRPr lang="es-ES"/>
          </a:p>
        </p:txBody>
      </p:sp>
      <p:sp>
        <p:nvSpPr>
          <p:cNvPr id="7" name="Contenidor de data 6">
            <a:extLst>
              <a:ext uri="{FF2B5EF4-FFF2-40B4-BE49-F238E27FC236}">
                <a16:creationId xmlns:a16="http://schemas.microsoft.com/office/drawing/2014/main" id="{A9E902DD-93B5-35D8-C140-A4361D5A70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3AE21-4C05-485C-AF62-803971F9FAF6}" type="datetimeFigureOut">
              <a:rPr lang="es-ES" smtClean="0"/>
              <a:t>23/05/2024</a:t>
            </a:fld>
            <a:endParaRPr lang="es-ES"/>
          </a:p>
        </p:txBody>
      </p:sp>
      <p:sp>
        <p:nvSpPr>
          <p:cNvPr id="8" name="Contenidor de peu de pàgina 7">
            <a:extLst>
              <a:ext uri="{FF2B5EF4-FFF2-40B4-BE49-F238E27FC236}">
                <a16:creationId xmlns:a16="http://schemas.microsoft.com/office/drawing/2014/main" id="{4A170187-2D2E-F7B6-E1F0-9C29B0340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Contenidor de número de diapositiva 8">
            <a:extLst>
              <a:ext uri="{FF2B5EF4-FFF2-40B4-BE49-F238E27FC236}">
                <a16:creationId xmlns:a16="http://schemas.microsoft.com/office/drawing/2014/main" id="{8DDEE152-AD4E-4A0C-9559-A231B1AEBE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D526D-D479-4557-9DDE-ADF3FBB5F2D1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918078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omés tít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1">
            <a:extLst>
              <a:ext uri="{FF2B5EF4-FFF2-40B4-BE49-F238E27FC236}">
                <a16:creationId xmlns:a16="http://schemas.microsoft.com/office/drawing/2014/main" id="{9118DF51-CA9D-F22C-1D60-D583B354E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/>
              <a:t>Feu clic aquí per editar l'estil</a:t>
            </a:r>
            <a:endParaRPr lang="es-ES"/>
          </a:p>
        </p:txBody>
      </p:sp>
      <p:sp>
        <p:nvSpPr>
          <p:cNvPr id="3" name="Contenidor de data 2">
            <a:extLst>
              <a:ext uri="{FF2B5EF4-FFF2-40B4-BE49-F238E27FC236}">
                <a16:creationId xmlns:a16="http://schemas.microsoft.com/office/drawing/2014/main" id="{8EACE38A-E27B-7CB3-8A95-C02C1683F9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3AE21-4C05-485C-AF62-803971F9FAF6}" type="datetimeFigureOut">
              <a:rPr lang="es-ES" smtClean="0"/>
              <a:t>23/05/2024</a:t>
            </a:fld>
            <a:endParaRPr lang="es-ES"/>
          </a:p>
        </p:txBody>
      </p:sp>
      <p:sp>
        <p:nvSpPr>
          <p:cNvPr id="4" name="Contenidor de peu de pàgina 3">
            <a:extLst>
              <a:ext uri="{FF2B5EF4-FFF2-40B4-BE49-F238E27FC236}">
                <a16:creationId xmlns:a16="http://schemas.microsoft.com/office/drawing/2014/main" id="{731E4D50-734A-BA68-A064-85A04DE4F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Contenidor de número de diapositiva 4">
            <a:extLst>
              <a:ext uri="{FF2B5EF4-FFF2-40B4-BE49-F238E27FC236}">
                <a16:creationId xmlns:a16="http://schemas.microsoft.com/office/drawing/2014/main" id="{794B89C2-AC83-B694-94A3-D756B2213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D526D-D479-4557-9DDE-ADF3FBB5F2D1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886708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idor de data 1">
            <a:extLst>
              <a:ext uri="{FF2B5EF4-FFF2-40B4-BE49-F238E27FC236}">
                <a16:creationId xmlns:a16="http://schemas.microsoft.com/office/drawing/2014/main" id="{F4A8F272-4863-917C-9F84-ACC1B53302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3AE21-4C05-485C-AF62-803971F9FAF6}" type="datetimeFigureOut">
              <a:rPr lang="es-ES" smtClean="0"/>
              <a:t>23/05/2024</a:t>
            </a:fld>
            <a:endParaRPr lang="es-ES"/>
          </a:p>
        </p:txBody>
      </p:sp>
      <p:sp>
        <p:nvSpPr>
          <p:cNvPr id="3" name="Contenidor de peu de pàgina 2">
            <a:extLst>
              <a:ext uri="{FF2B5EF4-FFF2-40B4-BE49-F238E27FC236}">
                <a16:creationId xmlns:a16="http://schemas.microsoft.com/office/drawing/2014/main" id="{E70843C2-7F76-C0FF-9329-09675EAC60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Contenidor de número de diapositiva 3">
            <a:extLst>
              <a:ext uri="{FF2B5EF4-FFF2-40B4-BE49-F238E27FC236}">
                <a16:creationId xmlns:a16="http://schemas.microsoft.com/office/drawing/2014/main" id="{D65BB1F1-C905-D5F0-D22E-29A9BE9D4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D526D-D479-4557-9DDE-ADF3FBB5F2D1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186383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ingut amb l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1">
            <a:extLst>
              <a:ext uri="{FF2B5EF4-FFF2-40B4-BE49-F238E27FC236}">
                <a16:creationId xmlns:a16="http://schemas.microsoft.com/office/drawing/2014/main" id="{B31A6F31-8E54-9F1A-85F0-1874C86848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a-ES"/>
              <a:t>Feu clic aquí per editar l'estil</a:t>
            </a:r>
            <a:endParaRPr lang="es-ES"/>
          </a:p>
        </p:txBody>
      </p:sp>
      <p:sp>
        <p:nvSpPr>
          <p:cNvPr id="3" name="Contenidor de contingut 2">
            <a:extLst>
              <a:ext uri="{FF2B5EF4-FFF2-40B4-BE49-F238E27FC236}">
                <a16:creationId xmlns:a16="http://schemas.microsoft.com/office/drawing/2014/main" id="{AF9B754F-8EB1-CF2D-5860-7400468C79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ca-ES"/>
              <a:t>Feu clic per editar els estils del text del patró</a:t>
            </a:r>
          </a:p>
          <a:p>
            <a:pPr lvl="1"/>
            <a:r>
              <a:rPr lang="ca-ES"/>
              <a:t>Segon nivell</a:t>
            </a:r>
          </a:p>
          <a:p>
            <a:pPr lvl="2"/>
            <a:r>
              <a:rPr lang="ca-ES"/>
              <a:t>Tercer nivell</a:t>
            </a:r>
          </a:p>
          <a:p>
            <a:pPr lvl="3"/>
            <a:r>
              <a:rPr lang="ca-ES"/>
              <a:t>Quart nivell</a:t>
            </a:r>
          </a:p>
          <a:p>
            <a:pPr lvl="4"/>
            <a:r>
              <a:rPr lang="ca-ES"/>
              <a:t>Cinquè nivell</a:t>
            </a:r>
            <a:endParaRPr lang="es-ES"/>
          </a:p>
        </p:txBody>
      </p:sp>
      <p:sp>
        <p:nvSpPr>
          <p:cNvPr id="4" name="Contenidor de text 3">
            <a:extLst>
              <a:ext uri="{FF2B5EF4-FFF2-40B4-BE49-F238E27FC236}">
                <a16:creationId xmlns:a16="http://schemas.microsoft.com/office/drawing/2014/main" id="{A742A2F4-8565-94F1-B36A-890330177A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a-ES"/>
              <a:t>Feu clic per editar els estils del text del patró</a:t>
            </a:r>
          </a:p>
        </p:txBody>
      </p:sp>
      <p:sp>
        <p:nvSpPr>
          <p:cNvPr id="5" name="Contenidor de data 4">
            <a:extLst>
              <a:ext uri="{FF2B5EF4-FFF2-40B4-BE49-F238E27FC236}">
                <a16:creationId xmlns:a16="http://schemas.microsoft.com/office/drawing/2014/main" id="{F86330B5-D442-5451-C942-382CA57C5B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3AE21-4C05-485C-AF62-803971F9FAF6}" type="datetimeFigureOut">
              <a:rPr lang="es-ES" smtClean="0"/>
              <a:t>23/05/2024</a:t>
            </a:fld>
            <a:endParaRPr lang="es-ES"/>
          </a:p>
        </p:txBody>
      </p:sp>
      <p:sp>
        <p:nvSpPr>
          <p:cNvPr id="6" name="Contenidor de peu de pàgina 5">
            <a:extLst>
              <a:ext uri="{FF2B5EF4-FFF2-40B4-BE49-F238E27FC236}">
                <a16:creationId xmlns:a16="http://schemas.microsoft.com/office/drawing/2014/main" id="{6C5AAF9B-3789-273E-4A0F-BF51BEC318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Contenidor de número de diapositiva 6">
            <a:extLst>
              <a:ext uri="{FF2B5EF4-FFF2-40B4-BE49-F238E27FC236}">
                <a16:creationId xmlns:a16="http://schemas.microsoft.com/office/drawing/2014/main" id="{7E67E054-3F82-50B6-6B1C-C7D6AB035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D526D-D479-4557-9DDE-ADF3FBB5F2D1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705055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tge amb l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1">
            <a:extLst>
              <a:ext uri="{FF2B5EF4-FFF2-40B4-BE49-F238E27FC236}">
                <a16:creationId xmlns:a16="http://schemas.microsoft.com/office/drawing/2014/main" id="{36AFD767-6CF6-A7E4-BAA0-2833C94750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a-ES"/>
              <a:t>Feu clic aquí per editar l'estil</a:t>
            </a:r>
            <a:endParaRPr lang="es-ES"/>
          </a:p>
        </p:txBody>
      </p:sp>
      <p:sp>
        <p:nvSpPr>
          <p:cNvPr id="3" name="Contenidor d'imatge 2">
            <a:extLst>
              <a:ext uri="{FF2B5EF4-FFF2-40B4-BE49-F238E27FC236}">
                <a16:creationId xmlns:a16="http://schemas.microsoft.com/office/drawing/2014/main" id="{0D171D70-F408-34EA-7C13-2E9088F7071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Contenidor de text 3">
            <a:extLst>
              <a:ext uri="{FF2B5EF4-FFF2-40B4-BE49-F238E27FC236}">
                <a16:creationId xmlns:a16="http://schemas.microsoft.com/office/drawing/2014/main" id="{5EED6C3A-3DDC-70E0-67F4-281E393340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a-ES"/>
              <a:t>Feu clic per editar els estils del text del patró</a:t>
            </a:r>
          </a:p>
        </p:txBody>
      </p:sp>
      <p:sp>
        <p:nvSpPr>
          <p:cNvPr id="5" name="Contenidor de data 4">
            <a:extLst>
              <a:ext uri="{FF2B5EF4-FFF2-40B4-BE49-F238E27FC236}">
                <a16:creationId xmlns:a16="http://schemas.microsoft.com/office/drawing/2014/main" id="{932FF5F8-6F0D-D215-476D-CFAEC19517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3AE21-4C05-485C-AF62-803971F9FAF6}" type="datetimeFigureOut">
              <a:rPr lang="es-ES" smtClean="0"/>
              <a:t>23/05/2024</a:t>
            </a:fld>
            <a:endParaRPr lang="es-ES"/>
          </a:p>
        </p:txBody>
      </p:sp>
      <p:sp>
        <p:nvSpPr>
          <p:cNvPr id="6" name="Contenidor de peu de pàgina 5">
            <a:extLst>
              <a:ext uri="{FF2B5EF4-FFF2-40B4-BE49-F238E27FC236}">
                <a16:creationId xmlns:a16="http://schemas.microsoft.com/office/drawing/2014/main" id="{8AD07B66-9D01-6FF8-9235-2013719C99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Contenidor de número de diapositiva 6">
            <a:extLst>
              <a:ext uri="{FF2B5EF4-FFF2-40B4-BE49-F238E27FC236}">
                <a16:creationId xmlns:a16="http://schemas.microsoft.com/office/drawing/2014/main" id="{1A553ED5-665A-80D8-C809-3DAACF3384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D526D-D479-4557-9DDE-ADF3FBB5F2D1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058132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idor de títol 1">
            <a:extLst>
              <a:ext uri="{FF2B5EF4-FFF2-40B4-BE49-F238E27FC236}">
                <a16:creationId xmlns:a16="http://schemas.microsoft.com/office/drawing/2014/main" id="{217B7285-8722-0D9B-D4AB-ABB7F76675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a-ES"/>
              <a:t>Feu clic aquí per editar l'estil</a:t>
            </a:r>
            <a:endParaRPr lang="es-ES"/>
          </a:p>
        </p:txBody>
      </p:sp>
      <p:sp>
        <p:nvSpPr>
          <p:cNvPr id="3" name="Contenidor de text 2">
            <a:extLst>
              <a:ext uri="{FF2B5EF4-FFF2-40B4-BE49-F238E27FC236}">
                <a16:creationId xmlns:a16="http://schemas.microsoft.com/office/drawing/2014/main" id="{10B3A303-5713-1F69-1191-F0EA6D09B6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a-ES"/>
              <a:t>Feu clic per editar els estils del text del patró</a:t>
            </a:r>
          </a:p>
          <a:p>
            <a:pPr lvl="1"/>
            <a:r>
              <a:rPr lang="ca-ES"/>
              <a:t>Segon nivell</a:t>
            </a:r>
          </a:p>
          <a:p>
            <a:pPr lvl="2"/>
            <a:r>
              <a:rPr lang="ca-ES"/>
              <a:t>Tercer nivell</a:t>
            </a:r>
          </a:p>
          <a:p>
            <a:pPr lvl="3"/>
            <a:r>
              <a:rPr lang="ca-ES"/>
              <a:t>Quart nivell</a:t>
            </a:r>
          </a:p>
          <a:p>
            <a:pPr lvl="4"/>
            <a:r>
              <a:rPr lang="ca-ES"/>
              <a:t>Cinquè nivell</a:t>
            </a:r>
            <a:endParaRPr lang="es-ES"/>
          </a:p>
        </p:txBody>
      </p:sp>
      <p:sp>
        <p:nvSpPr>
          <p:cNvPr id="4" name="Contenidor de data 3">
            <a:extLst>
              <a:ext uri="{FF2B5EF4-FFF2-40B4-BE49-F238E27FC236}">
                <a16:creationId xmlns:a16="http://schemas.microsoft.com/office/drawing/2014/main" id="{CACC95D0-2B73-BA7D-DCFC-48298D0415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103AE21-4C05-485C-AF62-803971F9FAF6}" type="datetimeFigureOut">
              <a:rPr lang="es-ES" smtClean="0"/>
              <a:t>23/05/2024</a:t>
            </a:fld>
            <a:endParaRPr lang="es-ES"/>
          </a:p>
        </p:txBody>
      </p:sp>
      <p:sp>
        <p:nvSpPr>
          <p:cNvPr id="5" name="Contenidor de peu de pàgina 4">
            <a:extLst>
              <a:ext uri="{FF2B5EF4-FFF2-40B4-BE49-F238E27FC236}">
                <a16:creationId xmlns:a16="http://schemas.microsoft.com/office/drawing/2014/main" id="{962A0B48-DC04-B738-CD66-FFB2825754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Contenidor de número de diapositiva 5">
            <a:extLst>
              <a:ext uri="{FF2B5EF4-FFF2-40B4-BE49-F238E27FC236}">
                <a16:creationId xmlns:a16="http://schemas.microsoft.com/office/drawing/2014/main" id="{4FD7F068-AFB4-84D0-0224-2505E7989F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6AD526D-D479-4557-9DDE-ADF3FBB5F2D1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752490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5" Type="http://schemas.openxmlformats.org/officeDocument/2006/relationships/image" Target="../media/image20.png"/><Relationship Id="rId4" Type="http://schemas.openxmlformats.org/officeDocument/2006/relationships/customXml" Target="../ink/ink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e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5" name="Rectangle 1044">
            <a:extLst>
              <a:ext uri="{FF2B5EF4-FFF2-40B4-BE49-F238E27FC236}">
                <a16:creationId xmlns:a16="http://schemas.microsoft.com/office/drawing/2014/main" id="{8C790BE2-4E4F-4AAF-81A2-4A6F4885E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7" name="Rectangle 1046">
            <a:extLst>
              <a:ext uri="{FF2B5EF4-FFF2-40B4-BE49-F238E27FC236}">
                <a16:creationId xmlns:a16="http://schemas.microsoft.com/office/drawing/2014/main" id="{D28B54C3-B57B-472A-B96E-1FCB67093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1" y="0"/>
            <a:ext cx="12191999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00000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9" name="Rectangle 1048">
            <a:extLst>
              <a:ext uri="{FF2B5EF4-FFF2-40B4-BE49-F238E27FC236}">
                <a16:creationId xmlns:a16="http://schemas.microsoft.com/office/drawing/2014/main" id="{7DB3C429-F8DA-49B9-AF84-21996FCF7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559294"/>
            <a:ext cx="12191999" cy="6298279"/>
          </a:xfrm>
          <a:prstGeom prst="rect">
            <a:avLst/>
          </a:prstGeom>
          <a:gradFill>
            <a:gsLst>
              <a:gs pos="1000">
                <a:schemeClr val="accent1">
                  <a:lumMod val="75000"/>
                  <a:alpha val="59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1" name="Rectangle 1050">
            <a:extLst>
              <a:ext uri="{FF2B5EF4-FFF2-40B4-BE49-F238E27FC236}">
                <a16:creationId xmlns:a16="http://schemas.microsoft.com/office/drawing/2014/main" id="{C4C9F2B0-1044-46EB-8AEB-C3BFFDE6C2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-428"/>
            <a:ext cx="6096001" cy="6858000"/>
          </a:xfrm>
          <a:prstGeom prst="rect">
            <a:avLst/>
          </a:prstGeom>
          <a:gradFill>
            <a:gsLst>
              <a:gs pos="13000">
                <a:srgbClr val="000000">
                  <a:alpha val="72000"/>
                </a:srgbClr>
              </a:gs>
              <a:gs pos="99000">
                <a:schemeClr val="accent1">
                  <a:lumMod val="50000"/>
                  <a:alpha val="0"/>
                </a:scheme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49D41149-CB82-4EF2-CB6C-B9A3963E07C2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 bwMode="auto">
          <a:xfrm>
            <a:off x="1145136" y="1028700"/>
            <a:ext cx="9947305" cy="109065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34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Aptos Display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GP3: REDESCUBRIENDO EL VIDEOCLUB </a:t>
            </a:r>
            <a:br>
              <a:rPr kumimoji="0" lang="es-ES" altLang="es-ES" sz="34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Aptos Display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es-ES" altLang="es-ES" sz="34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Aptos Display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 TRAV</a:t>
            </a:r>
            <a:r>
              <a:rPr kumimoji="0" lang="es-ES" altLang="es-ES" sz="34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É</a:t>
            </a:r>
            <a:r>
              <a:rPr kumimoji="0" lang="es-ES" altLang="es-ES" sz="34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Aptos Display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 DE LA REALIDAD VIRTUAL</a:t>
            </a:r>
            <a:endParaRPr kumimoji="0" lang="es-ES" altLang="es-ES" sz="3400" b="0" i="0" u="none" strike="noStrike" cap="none" normalizeH="0" baseline="0">
              <a:ln>
                <a:noFill/>
              </a:ln>
              <a:solidFill>
                <a:srgbClr val="FFFFFF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53" name="Freeform: Shape 1052">
            <a:extLst>
              <a:ext uri="{FF2B5EF4-FFF2-40B4-BE49-F238E27FC236}">
                <a16:creationId xmlns:a16="http://schemas.microsoft.com/office/drawing/2014/main" id="{32B3ACB3-D689-442E-8A40-8680B0FEB8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4063256" y="400727"/>
            <a:ext cx="4065484" cy="8849062"/>
          </a:xfrm>
          <a:custGeom>
            <a:avLst/>
            <a:gdLst>
              <a:gd name="connsiteX0" fmla="*/ 0 w 4065484"/>
              <a:gd name="connsiteY0" fmla="*/ 4424531 h 8849062"/>
              <a:gd name="connsiteX1" fmla="*/ 3899197 w 4065484"/>
              <a:gd name="connsiteY1" fmla="*/ 8840480 h 8849062"/>
              <a:gd name="connsiteX2" fmla="*/ 4065484 w 4065484"/>
              <a:gd name="connsiteY2" fmla="*/ 8849062 h 8849062"/>
              <a:gd name="connsiteX3" fmla="*/ 4065483 w 4065484"/>
              <a:gd name="connsiteY3" fmla="*/ 0 h 8849062"/>
              <a:gd name="connsiteX4" fmla="*/ 3899197 w 4065484"/>
              <a:gd name="connsiteY4" fmla="*/ 8581 h 8849062"/>
              <a:gd name="connsiteX5" fmla="*/ 0 w 4065484"/>
              <a:gd name="connsiteY5" fmla="*/ 4424531 h 8849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65484" h="8849062">
                <a:moveTo>
                  <a:pt x="0" y="4424531"/>
                </a:moveTo>
                <a:cubicBezTo>
                  <a:pt x="0" y="6722831"/>
                  <a:pt x="1709076" y="8613167"/>
                  <a:pt x="3899197" y="8840480"/>
                </a:cubicBezTo>
                <a:lnTo>
                  <a:pt x="4065484" y="8849062"/>
                </a:lnTo>
                <a:lnTo>
                  <a:pt x="4065483" y="0"/>
                </a:lnTo>
                <a:lnTo>
                  <a:pt x="3899197" y="8581"/>
                </a:lnTo>
                <a:cubicBezTo>
                  <a:pt x="1709075" y="235897"/>
                  <a:pt x="0" y="2126232"/>
                  <a:pt x="0" y="4424531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5000"/>
                </a:schemeClr>
              </a:gs>
              <a:gs pos="68000">
                <a:schemeClr val="accent1">
                  <a:alpha val="15000"/>
                </a:schemeClr>
              </a:gs>
            </a:gsLst>
            <a:lin ang="21594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031" name="Picture 7" descr="El estado de la realidad virtual y mixta en 2020: éstos son los modelos,  plataformas y">
            <a:extLst>
              <a:ext uri="{FF2B5EF4-FFF2-40B4-BE49-F238E27FC236}">
                <a16:creationId xmlns:a16="http://schemas.microsoft.com/office/drawing/2014/main" id="{43B290FA-5F37-FF30-06EA-5C3249583B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16735"/>
          <a:stretch/>
        </p:blipFill>
        <p:spPr bwMode="auto">
          <a:xfrm>
            <a:off x="2343302" y="3351745"/>
            <a:ext cx="7519558" cy="3506255"/>
          </a:xfrm>
          <a:custGeom>
            <a:avLst/>
            <a:gdLst/>
            <a:ahLst/>
            <a:cxnLst/>
            <a:rect l="l" t="t" r="r" b="b"/>
            <a:pathLst>
              <a:path w="7519558" h="3506255">
                <a:moveTo>
                  <a:pt x="3759779" y="0"/>
                </a:moveTo>
                <a:cubicBezTo>
                  <a:pt x="5713450" y="0"/>
                  <a:pt x="7320331" y="1484777"/>
                  <a:pt x="7513560" y="3387468"/>
                </a:cubicBezTo>
                <a:lnTo>
                  <a:pt x="7519558" y="3506255"/>
                </a:lnTo>
                <a:lnTo>
                  <a:pt x="0" y="3506255"/>
                </a:lnTo>
                <a:lnTo>
                  <a:pt x="5998" y="3387468"/>
                </a:lnTo>
                <a:cubicBezTo>
                  <a:pt x="199227" y="1484777"/>
                  <a:pt x="1806109" y="0"/>
                  <a:pt x="3759779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QuadreDeText 5">
            <a:extLst>
              <a:ext uri="{FF2B5EF4-FFF2-40B4-BE49-F238E27FC236}">
                <a16:creationId xmlns:a16="http://schemas.microsoft.com/office/drawing/2014/main" id="{1D4D2E36-6450-16D0-E7FB-F4862C6100F9}"/>
              </a:ext>
            </a:extLst>
          </p:cNvPr>
          <p:cNvSpPr txBox="1"/>
          <p:nvPr/>
        </p:nvSpPr>
        <p:spPr>
          <a:xfrm>
            <a:off x="9960072" y="6474638"/>
            <a:ext cx="2231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Helena Alba Acuñas</a:t>
            </a:r>
          </a:p>
        </p:txBody>
      </p:sp>
    </p:spTree>
    <p:extLst>
      <p:ext uri="{BB962C8B-B14F-4D97-AF65-F5344CB8AC3E}">
        <p14:creationId xmlns:p14="http://schemas.microsoft.com/office/powerpoint/2010/main" val="821965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9" name="Rectangle 3078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081" name="Group 3080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3082" name="Freeform: Shape 3081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83" name="Rectangle 3082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85" name="Rectangle 3084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7" name="Isosceles Triangle 3086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u201cThe Endu201d Liquid Animation by Kwabena Boachie | Text animation, The end  gif, Motion design animation">
            <a:extLst>
              <a:ext uri="{FF2B5EF4-FFF2-40B4-BE49-F238E27FC236}">
                <a16:creationId xmlns:a16="http://schemas.microsoft.com/office/drawing/2014/main" id="{024C012F-FBFC-6F14-4FE5-9C2011EBF1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81957" y="643467"/>
            <a:ext cx="7428086" cy="5571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60181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ol 1">
            <a:extLst>
              <a:ext uri="{FF2B5EF4-FFF2-40B4-BE49-F238E27FC236}">
                <a16:creationId xmlns:a16="http://schemas.microsoft.com/office/drawing/2014/main" id="{544C9828-6579-A283-BBAF-9AD0367D7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es-ES" sz="5400"/>
              <a:t>Vinyl Revival</a:t>
            </a:r>
          </a:p>
        </p:txBody>
      </p:sp>
      <p:sp>
        <p:nvSpPr>
          <p:cNvPr id="36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idor de contingut 2">
            <a:extLst>
              <a:ext uri="{FF2B5EF4-FFF2-40B4-BE49-F238E27FC236}">
                <a16:creationId xmlns:a16="http://schemas.microsoft.com/office/drawing/2014/main" id="{DBAB82B0-3CE2-DF75-C1A8-FC822A1FAA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54787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s-ES" sz="2200"/>
              <a:t>"Vinyl Revival" es una aplicación de realidad virtual que permite a los usuarios explorar y interactuar con un videoclub de vinilos. La aplicación utiliza A-Frame y JavaScript para crear una experiencia inmersiva y emocionante que evoca la nostalgia de los tiempos en que los vinilos eran el medio principal de reproducción musical.</a:t>
            </a:r>
          </a:p>
        </p:txBody>
      </p:sp>
      <p:pic>
        <p:nvPicPr>
          <p:cNvPr id="6" name="Imatge 5" descr="Imatge que conté a cobert, lila, disseny&#10;&#10;Descripció generada automàticament">
            <a:extLst>
              <a:ext uri="{FF2B5EF4-FFF2-40B4-BE49-F238E27FC236}">
                <a16:creationId xmlns:a16="http://schemas.microsoft.com/office/drawing/2014/main" id="{E5EC660D-FA8C-578D-3ED5-DC2B92C60B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647" r="7863"/>
          <a:stretch/>
        </p:blipFill>
        <p:spPr>
          <a:xfrm>
            <a:off x="6099048" y="707758"/>
            <a:ext cx="5458968" cy="5442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4071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0D7B6173-1D58-48E2-83CF-37350F315F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C8292F7E-869E-47EE-864B-31158A8092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355717D4-33C9-419C-8D9C-17C7079673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952" cy="6862380"/>
          </a:xfrm>
          <a:prstGeom prst="rect">
            <a:avLst/>
          </a:prstGeom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DE152F22-1707-453C-8C48-6B5CDD242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90F3EC41-E060-4D79-8F5B-1DD6A3A9D2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6678" y="0"/>
            <a:ext cx="11145980" cy="6870723"/>
          </a:xfrm>
          <a:prstGeom prst="rect">
            <a:avLst/>
          </a:prstGeom>
          <a:solidFill>
            <a:schemeClr val="bg1"/>
          </a:solidFill>
          <a:ln w="349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" name="Títol 1">
            <a:extLst>
              <a:ext uri="{FF2B5EF4-FFF2-40B4-BE49-F238E27FC236}">
                <a16:creationId xmlns:a16="http://schemas.microsoft.com/office/drawing/2014/main" id="{80BE646C-3B06-88A5-9595-0F555B730B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1965" y="171467"/>
            <a:ext cx="9801854" cy="111462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/>
              <a:t>A-FRAME </a:t>
            </a:r>
          </a:p>
        </p:txBody>
      </p:sp>
      <p:sp>
        <p:nvSpPr>
          <p:cNvPr id="8" name="QuadreDeText 7">
            <a:extLst>
              <a:ext uri="{FF2B5EF4-FFF2-40B4-BE49-F238E27FC236}">
                <a16:creationId xmlns:a16="http://schemas.microsoft.com/office/drawing/2014/main" id="{2A50F46E-ECF2-EAB9-3476-6687A233C28F}"/>
              </a:ext>
            </a:extLst>
          </p:cNvPr>
          <p:cNvSpPr txBox="1"/>
          <p:nvPr/>
        </p:nvSpPr>
        <p:spPr>
          <a:xfrm>
            <a:off x="1191965" y="1870855"/>
            <a:ext cx="9801854" cy="71374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A </a:t>
            </a:r>
            <a:r>
              <a:rPr lang="en-US"/>
              <a:t>pesar</a:t>
            </a:r>
            <a:r>
              <a:rPr lang="en-US" dirty="0"/>
              <a:t> de no </a:t>
            </a:r>
            <a:r>
              <a:rPr lang="en-US"/>
              <a:t>tener</a:t>
            </a:r>
            <a:r>
              <a:rPr lang="en-US" dirty="0"/>
              <a:t> </a:t>
            </a:r>
            <a:r>
              <a:rPr lang="en-US"/>
              <a:t>experiencia</a:t>
            </a:r>
            <a:r>
              <a:rPr lang="en-US" dirty="0"/>
              <a:t> previa, </a:t>
            </a:r>
            <a:r>
              <a:rPr lang="en-US"/>
              <a:t>decidí</a:t>
            </a:r>
            <a:r>
              <a:rPr lang="en-US" dirty="0"/>
              <a:t> </a:t>
            </a:r>
            <a:r>
              <a:rPr lang="en-US"/>
              <a:t>investigar</a:t>
            </a:r>
            <a:r>
              <a:rPr lang="en-US" dirty="0"/>
              <a:t> y </a:t>
            </a:r>
            <a:r>
              <a:rPr lang="en-US"/>
              <a:t>aprender</a:t>
            </a:r>
            <a:r>
              <a:rPr lang="en-US" dirty="0"/>
              <a:t> </a:t>
            </a:r>
            <a:r>
              <a:rPr lang="en-US"/>
              <a:t>por</a:t>
            </a:r>
            <a:r>
              <a:rPr lang="en-US" dirty="0"/>
              <a:t> </a:t>
            </a:r>
            <a:r>
              <a:rPr lang="en-US"/>
              <a:t>mí</a:t>
            </a:r>
            <a:r>
              <a:rPr lang="en-US" dirty="0"/>
              <a:t> </a:t>
            </a:r>
            <a:r>
              <a:rPr lang="en-US"/>
              <a:t>misma</a:t>
            </a:r>
            <a:r>
              <a:rPr lang="en-US" dirty="0"/>
              <a:t>, lo que me </a:t>
            </a:r>
            <a:r>
              <a:rPr lang="en-US"/>
              <a:t>llevó</a:t>
            </a:r>
            <a:r>
              <a:rPr lang="en-US" dirty="0"/>
              <a:t> a </a:t>
            </a:r>
            <a:r>
              <a:rPr lang="en-US"/>
              <a:t>descubrir</a:t>
            </a:r>
            <a:r>
              <a:rPr lang="en-US" dirty="0"/>
              <a:t> </a:t>
            </a:r>
            <a:r>
              <a:rPr lang="en-US"/>
              <a:t>nuevos</a:t>
            </a:r>
            <a:r>
              <a:rPr lang="en-US" dirty="0"/>
              <a:t> </a:t>
            </a:r>
            <a:r>
              <a:rPr lang="en-US"/>
              <a:t>conceptos</a:t>
            </a:r>
            <a:r>
              <a:rPr lang="en-US" dirty="0"/>
              <a:t>. </a:t>
            </a:r>
          </a:p>
        </p:txBody>
      </p:sp>
      <p:pic>
        <p:nvPicPr>
          <p:cNvPr id="5" name="Contenidor de contingut 4">
            <a:extLst>
              <a:ext uri="{FF2B5EF4-FFF2-40B4-BE49-F238E27FC236}">
                <a16:creationId xmlns:a16="http://schemas.microsoft.com/office/drawing/2014/main" id="{6F748889-DF37-CE83-A168-617BCC57ED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35885" y="3493321"/>
            <a:ext cx="3445433" cy="2644370"/>
          </a:xfrm>
          <a:prstGeom prst="rect">
            <a:avLst/>
          </a:prstGeom>
        </p:spPr>
      </p:pic>
      <p:pic>
        <p:nvPicPr>
          <p:cNvPr id="12" name="Imatge 11">
            <a:extLst>
              <a:ext uri="{FF2B5EF4-FFF2-40B4-BE49-F238E27FC236}">
                <a16:creationId xmlns:a16="http://schemas.microsoft.com/office/drawing/2014/main" id="{0FFFA61C-E194-1F1B-F971-AAB0F81093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8116" y="3519162"/>
            <a:ext cx="3445433" cy="2592688"/>
          </a:xfrm>
          <a:prstGeom prst="rect">
            <a:avLst/>
          </a:prstGeom>
        </p:spPr>
      </p:pic>
      <p:pic>
        <p:nvPicPr>
          <p:cNvPr id="10" name="Imatge 9">
            <a:extLst>
              <a:ext uri="{FF2B5EF4-FFF2-40B4-BE49-F238E27FC236}">
                <a16:creationId xmlns:a16="http://schemas.microsoft.com/office/drawing/2014/main" id="{D9979689-AA41-B1FB-59D0-CB23FB0F9C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20348" y="3743115"/>
            <a:ext cx="3445433" cy="2144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018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03" name="Rectangle 4102">
            <a:extLst>
              <a:ext uri="{FF2B5EF4-FFF2-40B4-BE49-F238E27FC236}">
                <a16:creationId xmlns:a16="http://schemas.microsoft.com/office/drawing/2014/main" id="{870A1295-61BC-4214-AA3E-D39667302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ol 1">
            <a:extLst>
              <a:ext uri="{FF2B5EF4-FFF2-40B4-BE49-F238E27FC236}">
                <a16:creationId xmlns:a16="http://schemas.microsoft.com/office/drawing/2014/main" id="{AFF5C5FC-6AC5-A9E5-8BBC-E88FE1A1C2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5116529"/>
            <a:ext cx="10592174" cy="100065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>
                <a:solidFill>
                  <a:schemeClr val="tx2"/>
                </a:solidFill>
              </a:rPr>
              <a:t>MagicaVoxel</a:t>
            </a:r>
            <a:endParaRPr lang="en-US" sz="4000" dirty="0">
              <a:solidFill>
                <a:schemeClr val="tx2"/>
              </a:solidFill>
            </a:endParaRPr>
          </a:p>
        </p:txBody>
      </p:sp>
      <p:pic>
        <p:nvPicPr>
          <p:cNvPr id="4098" name="Picture 2" descr="MagicaVoxel 0.99.6 - Mega Voxels">
            <a:extLst>
              <a:ext uri="{FF2B5EF4-FFF2-40B4-BE49-F238E27FC236}">
                <a16:creationId xmlns:a16="http://schemas.microsoft.com/office/drawing/2014/main" id="{6B1F3673-FE9A-0E44-BD3D-5D22698962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367" b="18140"/>
          <a:stretch/>
        </p:blipFill>
        <p:spPr bwMode="auto">
          <a:xfrm>
            <a:off x="-1" y="10"/>
            <a:ext cx="12192001" cy="4201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105" name="Group 4104">
            <a:extLst>
              <a:ext uri="{FF2B5EF4-FFF2-40B4-BE49-F238E27FC236}">
                <a16:creationId xmlns:a16="http://schemas.microsoft.com/office/drawing/2014/main" id="{0B139475-2B26-4CA9-9413-DE741E49F7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2941813"/>
            <a:ext cx="12188952" cy="1828800"/>
            <a:chOff x="-305" y="3144820"/>
            <a:chExt cx="9182100" cy="1551136"/>
          </a:xfrm>
        </p:grpSpPr>
        <p:sp useBgFill="1">
          <p:nvSpPr>
            <p:cNvPr id="4106" name="Freeform: Shape 4105">
              <a:extLst>
                <a:ext uri="{FF2B5EF4-FFF2-40B4-BE49-F238E27FC236}">
                  <a16:creationId xmlns:a16="http://schemas.microsoft.com/office/drawing/2014/main" id="{16C6BF63-6277-4C39-BE5D-3C341662CE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676854"/>
              <a:ext cx="9182100" cy="1019102"/>
            </a:xfrm>
            <a:custGeom>
              <a:avLst/>
              <a:gdLst>
                <a:gd name="connsiteX0" fmla="*/ 0 w 9182100"/>
                <a:gd name="connsiteY0" fmla="*/ 1019102 h 1019102"/>
                <a:gd name="connsiteX1" fmla="*/ 9182100 w 9182100"/>
                <a:gd name="connsiteY1" fmla="*/ 1019102 h 1019102"/>
                <a:gd name="connsiteX2" fmla="*/ 9182100 w 9182100"/>
                <a:gd name="connsiteY2" fmla="*/ 273009 h 1019102"/>
                <a:gd name="connsiteX3" fmla="*/ 9065895 w 9182100"/>
                <a:gd name="connsiteY3" fmla="*/ 278343 h 1019102"/>
                <a:gd name="connsiteX4" fmla="*/ 8261890 w 9182100"/>
                <a:gd name="connsiteY4" fmla="*/ 257769 h 1019102"/>
                <a:gd name="connsiteX5" fmla="*/ 8038624 w 9182100"/>
                <a:gd name="connsiteY5" fmla="*/ 235956 h 1019102"/>
                <a:gd name="connsiteX6" fmla="*/ 7862221 w 9182100"/>
                <a:gd name="connsiteY6" fmla="*/ 213097 h 1019102"/>
                <a:gd name="connsiteX7" fmla="*/ 6238780 w 9182100"/>
                <a:gd name="connsiteY7" fmla="*/ 126419 h 1019102"/>
                <a:gd name="connsiteX8" fmla="*/ 5828729 w 9182100"/>
                <a:gd name="connsiteY8" fmla="*/ 142421 h 1019102"/>
                <a:gd name="connsiteX9" fmla="*/ 5227606 w 9182100"/>
                <a:gd name="connsiteY9" fmla="*/ 219764 h 1019102"/>
                <a:gd name="connsiteX10" fmla="*/ 4394359 w 9182100"/>
                <a:gd name="connsiteY10" fmla="*/ 190713 h 1019102"/>
                <a:gd name="connsiteX11" fmla="*/ 3789236 w 9182100"/>
                <a:gd name="connsiteY11" fmla="*/ 107655 h 1019102"/>
                <a:gd name="connsiteX12" fmla="*/ 3391567 w 9182100"/>
                <a:gd name="connsiteY12" fmla="*/ 30502 h 1019102"/>
                <a:gd name="connsiteX13" fmla="*/ 2180177 w 9182100"/>
                <a:gd name="connsiteY13" fmla="*/ 67745 h 1019102"/>
                <a:gd name="connsiteX14" fmla="*/ 1543336 w 9182100"/>
                <a:gd name="connsiteY14" fmla="*/ 209953 h 1019102"/>
                <a:gd name="connsiteX15" fmla="*/ 1276731 w 9182100"/>
                <a:gd name="connsiteY15" fmla="*/ 286439 h 1019102"/>
                <a:gd name="connsiteX16" fmla="*/ 441293 w 9182100"/>
                <a:gd name="connsiteY16" fmla="*/ 292345 h 1019102"/>
                <a:gd name="connsiteX17" fmla="*/ 0 w 9182100"/>
                <a:gd name="connsiteY17" fmla="*/ 135563 h 1019102"/>
                <a:gd name="connsiteX18" fmla="*/ 0 w 9182100"/>
                <a:gd name="connsiteY18" fmla="*/ 1019102 h 1019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182100" h="1019102">
                  <a:moveTo>
                    <a:pt x="0" y="1019102"/>
                  </a:moveTo>
                  <a:lnTo>
                    <a:pt x="9182100" y="1019102"/>
                  </a:lnTo>
                  <a:lnTo>
                    <a:pt x="9182100" y="273009"/>
                  </a:lnTo>
                  <a:cubicBezTo>
                    <a:pt x="9143429" y="275485"/>
                    <a:pt x="9104662" y="277200"/>
                    <a:pt x="9065895" y="278343"/>
                  </a:cubicBezTo>
                  <a:cubicBezTo>
                    <a:pt x="8798243" y="285201"/>
                    <a:pt x="8529066" y="277009"/>
                    <a:pt x="8261890" y="257769"/>
                  </a:cubicBezTo>
                  <a:cubicBezTo>
                    <a:pt x="8187024" y="251863"/>
                    <a:pt x="8112443" y="245386"/>
                    <a:pt x="8038624" y="235956"/>
                  </a:cubicBezTo>
                  <a:cubicBezTo>
                    <a:pt x="7980140" y="228051"/>
                    <a:pt x="7920228" y="219002"/>
                    <a:pt x="7862221" y="213097"/>
                  </a:cubicBezTo>
                  <a:cubicBezTo>
                    <a:pt x="7322439" y="159280"/>
                    <a:pt x="6780943" y="130991"/>
                    <a:pt x="6238780" y="126419"/>
                  </a:cubicBezTo>
                  <a:cubicBezTo>
                    <a:pt x="6102477" y="126324"/>
                    <a:pt x="5964745" y="128800"/>
                    <a:pt x="5828729" y="142421"/>
                  </a:cubicBezTo>
                  <a:cubicBezTo>
                    <a:pt x="5624703" y="162328"/>
                    <a:pt x="5429441" y="202048"/>
                    <a:pt x="5227606" y="219764"/>
                  </a:cubicBezTo>
                  <a:cubicBezTo>
                    <a:pt x="4950238" y="245767"/>
                    <a:pt x="4670393" y="228527"/>
                    <a:pt x="4394359" y="190713"/>
                  </a:cubicBezTo>
                  <a:cubicBezTo>
                    <a:pt x="4193381" y="163090"/>
                    <a:pt x="3988880" y="147755"/>
                    <a:pt x="3789236" y="107655"/>
                  </a:cubicBezTo>
                  <a:cubicBezTo>
                    <a:pt x="3660743" y="85271"/>
                    <a:pt x="3520249" y="51648"/>
                    <a:pt x="3391567" y="30502"/>
                  </a:cubicBezTo>
                  <a:cubicBezTo>
                    <a:pt x="2990469" y="-28553"/>
                    <a:pt x="2579370" y="5928"/>
                    <a:pt x="2180177" y="67745"/>
                  </a:cubicBezTo>
                  <a:cubicBezTo>
                    <a:pt x="1965198" y="103273"/>
                    <a:pt x="1751648" y="146136"/>
                    <a:pt x="1543336" y="209953"/>
                  </a:cubicBezTo>
                  <a:cubicBezTo>
                    <a:pt x="1456087" y="238528"/>
                    <a:pt x="1365885" y="264627"/>
                    <a:pt x="1276731" y="286439"/>
                  </a:cubicBezTo>
                  <a:cubicBezTo>
                    <a:pt x="1001173" y="335398"/>
                    <a:pt x="716471" y="346923"/>
                    <a:pt x="441293" y="292345"/>
                  </a:cubicBezTo>
                  <a:cubicBezTo>
                    <a:pt x="285655" y="263198"/>
                    <a:pt x="143923" y="198237"/>
                    <a:pt x="0" y="135563"/>
                  </a:cubicBezTo>
                  <a:lnTo>
                    <a:pt x="0" y="1019102"/>
                  </a:lnTo>
                  <a:close/>
                </a:path>
              </a:pathLst>
            </a:custGeom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07" name="Freeform: Shape 4106">
              <a:extLst>
                <a:ext uri="{FF2B5EF4-FFF2-40B4-BE49-F238E27FC236}">
                  <a16:creationId xmlns:a16="http://schemas.microsoft.com/office/drawing/2014/main" id="{6EA3BAD9-C130-4A9C-9086-20D132A6CF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144820"/>
              <a:ext cx="9182100" cy="932744"/>
            </a:xfrm>
            <a:custGeom>
              <a:avLst/>
              <a:gdLst>
                <a:gd name="connsiteX0" fmla="*/ 9182100 w 9182100"/>
                <a:gd name="connsiteY0" fmla="*/ 396420 h 932744"/>
                <a:gd name="connsiteX1" fmla="*/ 9103805 w 9182100"/>
                <a:gd name="connsiteY1" fmla="*/ 392229 h 932744"/>
                <a:gd name="connsiteX2" fmla="*/ 8712422 w 9182100"/>
                <a:gd name="connsiteY2" fmla="*/ 359749 h 932744"/>
                <a:gd name="connsiteX3" fmla="*/ 8322755 w 9182100"/>
                <a:gd name="connsiteY3" fmla="*/ 313362 h 932744"/>
                <a:gd name="connsiteX4" fmla="*/ 8134826 w 9182100"/>
                <a:gd name="connsiteY4" fmla="*/ 283930 h 932744"/>
                <a:gd name="connsiteX5" fmla="*/ 8090916 w 9182100"/>
                <a:gd name="connsiteY5" fmla="*/ 275643 h 932744"/>
                <a:gd name="connsiteX6" fmla="*/ 8069485 w 9182100"/>
                <a:gd name="connsiteY6" fmla="*/ 271262 h 932744"/>
                <a:gd name="connsiteX7" fmla="*/ 8041862 w 9182100"/>
                <a:gd name="connsiteY7" fmla="*/ 266595 h 932744"/>
                <a:gd name="connsiteX8" fmla="*/ 7986903 w 9182100"/>
                <a:gd name="connsiteY8" fmla="*/ 257546 h 932744"/>
                <a:gd name="connsiteX9" fmla="*/ 7934230 w 9182100"/>
                <a:gd name="connsiteY9" fmla="*/ 249640 h 932744"/>
                <a:gd name="connsiteX10" fmla="*/ 7727537 w 9182100"/>
                <a:gd name="connsiteY10" fmla="*/ 221922 h 932744"/>
                <a:gd name="connsiteX11" fmla="*/ 7625239 w 9182100"/>
                <a:gd name="connsiteY11" fmla="*/ 209730 h 932744"/>
                <a:gd name="connsiteX12" fmla="*/ 7523227 w 9182100"/>
                <a:gd name="connsiteY12" fmla="*/ 198110 h 932744"/>
                <a:gd name="connsiteX13" fmla="*/ 7115651 w 9182100"/>
                <a:gd name="connsiteY13" fmla="*/ 158010 h 932744"/>
                <a:gd name="connsiteX14" fmla="*/ 6706839 w 9182100"/>
                <a:gd name="connsiteY14" fmla="*/ 126958 h 932744"/>
                <a:gd name="connsiteX15" fmla="*/ 6604064 w 9182100"/>
                <a:gd name="connsiteY15" fmla="*/ 120862 h 932744"/>
                <a:gd name="connsiteX16" fmla="*/ 6501003 w 9182100"/>
                <a:gd name="connsiteY16" fmla="*/ 115338 h 932744"/>
                <a:gd name="connsiteX17" fmla="*/ 6397467 w 9182100"/>
                <a:gd name="connsiteY17" fmla="*/ 110385 h 932744"/>
                <a:gd name="connsiteX18" fmla="*/ 6293168 w 9182100"/>
                <a:gd name="connsiteY18" fmla="*/ 106860 h 932744"/>
                <a:gd name="connsiteX19" fmla="*/ 6079712 w 9182100"/>
                <a:gd name="connsiteY19" fmla="*/ 103908 h 932744"/>
                <a:gd name="connsiteX20" fmla="*/ 6024563 w 9182100"/>
                <a:gd name="connsiteY20" fmla="*/ 104479 h 932744"/>
                <a:gd name="connsiteX21" fmla="*/ 5968080 w 9182100"/>
                <a:gd name="connsiteY21" fmla="*/ 106479 h 932744"/>
                <a:gd name="connsiteX22" fmla="*/ 5855875 w 9182100"/>
                <a:gd name="connsiteY22" fmla="*/ 113242 h 932744"/>
                <a:gd name="connsiteX23" fmla="*/ 5439251 w 9182100"/>
                <a:gd name="connsiteY23" fmla="*/ 160105 h 932744"/>
                <a:gd name="connsiteX24" fmla="*/ 5075396 w 9182100"/>
                <a:gd name="connsiteY24" fmla="*/ 186585 h 932744"/>
                <a:gd name="connsiteX25" fmla="*/ 4712780 w 9182100"/>
                <a:gd name="connsiteY25" fmla="*/ 171249 h 932744"/>
                <a:gd name="connsiteX26" fmla="*/ 4666679 w 9182100"/>
                <a:gd name="connsiteY26" fmla="*/ 166773 h 932744"/>
                <a:gd name="connsiteX27" fmla="*/ 4620292 w 9182100"/>
                <a:gd name="connsiteY27" fmla="*/ 161629 h 932744"/>
                <a:gd name="connsiteX28" fmla="*/ 4573810 w 9182100"/>
                <a:gd name="connsiteY28" fmla="*/ 156009 h 932744"/>
                <a:gd name="connsiteX29" fmla="*/ 4550569 w 9182100"/>
                <a:gd name="connsiteY29" fmla="*/ 153057 h 932744"/>
                <a:gd name="connsiteX30" fmla="*/ 4538948 w 9182100"/>
                <a:gd name="connsiteY30" fmla="*/ 151628 h 932744"/>
                <a:gd name="connsiteX31" fmla="*/ 4526566 w 9182100"/>
                <a:gd name="connsiteY31" fmla="*/ 149913 h 932744"/>
                <a:gd name="connsiteX32" fmla="*/ 4327779 w 9182100"/>
                <a:gd name="connsiteY32" fmla="*/ 122862 h 932744"/>
                <a:gd name="connsiteX33" fmla="*/ 3929729 w 9182100"/>
                <a:gd name="connsiteY33" fmla="*/ 68189 h 932744"/>
                <a:gd name="connsiteX34" fmla="*/ 3729133 w 9182100"/>
                <a:gd name="connsiteY34" fmla="*/ 41900 h 932744"/>
                <a:gd name="connsiteX35" fmla="*/ 3628930 w 9182100"/>
                <a:gd name="connsiteY35" fmla="*/ 28946 h 932744"/>
                <a:gd name="connsiteX36" fmla="*/ 3573399 w 9182100"/>
                <a:gd name="connsiteY36" fmla="*/ 22278 h 932744"/>
                <a:gd name="connsiteX37" fmla="*/ 3516916 w 9182100"/>
                <a:gd name="connsiteY37" fmla="*/ 16468 h 932744"/>
                <a:gd name="connsiteX38" fmla="*/ 3074670 w 9182100"/>
                <a:gd name="connsiteY38" fmla="*/ 752 h 932744"/>
                <a:gd name="connsiteX39" fmla="*/ 2858738 w 9182100"/>
                <a:gd name="connsiteY39" fmla="*/ 8753 h 932744"/>
                <a:gd name="connsiteX40" fmla="*/ 2645474 w 9182100"/>
                <a:gd name="connsiteY40" fmla="*/ 25326 h 932744"/>
                <a:gd name="connsiteX41" fmla="*/ 1810798 w 9182100"/>
                <a:gd name="connsiteY41" fmla="*/ 158010 h 932744"/>
                <a:gd name="connsiteX42" fmla="*/ 1602772 w 9182100"/>
                <a:gd name="connsiteY42" fmla="*/ 208111 h 932744"/>
                <a:gd name="connsiteX43" fmla="*/ 1548860 w 9182100"/>
                <a:gd name="connsiteY43" fmla="*/ 222780 h 932744"/>
                <a:gd name="connsiteX44" fmla="*/ 1501331 w 9182100"/>
                <a:gd name="connsiteY44" fmla="*/ 236115 h 932744"/>
                <a:gd name="connsiteX45" fmla="*/ 1411224 w 9182100"/>
                <a:gd name="connsiteY45" fmla="*/ 260880 h 932744"/>
                <a:gd name="connsiteX46" fmla="*/ 1050893 w 9182100"/>
                <a:gd name="connsiteY46" fmla="*/ 338032 h 932744"/>
                <a:gd name="connsiteX47" fmla="*/ 871252 w 9182100"/>
                <a:gd name="connsiteY47" fmla="*/ 360511 h 932744"/>
                <a:gd name="connsiteX48" fmla="*/ 781812 w 9182100"/>
                <a:gd name="connsiteY48" fmla="*/ 366512 h 932744"/>
                <a:gd name="connsiteX49" fmla="*/ 692563 w 9182100"/>
                <a:gd name="connsiteY49" fmla="*/ 369655 h 932744"/>
                <a:gd name="connsiteX50" fmla="*/ 515017 w 9182100"/>
                <a:gd name="connsiteY50" fmla="*/ 363940 h 932744"/>
                <a:gd name="connsiteX51" fmla="*/ 337661 w 9182100"/>
                <a:gd name="connsiteY51" fmla="*/ 341937 h 932744"/>
                <a:gd name="connsiteX52" fmla="*/ 156972 w 9182100"/>
                <a:gd name="connsiteY52" fmla="*/ 303456 h 932744"/>
                <a:gd name="connsiteX53" fmla="*/ 0 w 9182100"/>
                <a:gd name="connsiteY53" fmla="*/ 261642 h 932744"/>
                <a:gd name="connsiteX54" fmla="*/ 0 w 9182100"/>
                <a:gd name="connsiteY54" fmla="*/ 713412 h 932744"/>
                <a:gd name="connsiteX55" fmla="*/ 9144 w 9182100"/>
                <a:gd name="connsiteY55" fmla="*/ 717699 h 932744"/>
                <a:gd name="connsiteX56" fmla="*/ 213360 w 9182100"/>
                <a:gd name="connsiteY56" fmla="*/ 801042 h 932744"/>
                <a:gd name="connsiteX57" fmla="*/ 653510 w 9182100"/>
                <a:gd name="connsiteY57" fmla="*/ 908199 h 932744"/>
                <a:gd name="connsiteX58" fmla="*/ 1101947 w 9182100"/>
                <a:gd name="connsiteY58" fmla="*/ 930773 h 932744"/>
                <a:gd name="connsiteX59" fmla="*/ 1540002 w 9182100"/>
                <a:gd name="connsiteY59" fmla="*/ 889434 h 932744"/>
                <a:gd name="connsiteX60" fmla="*/ 1647158 w 9182100"/>
                <a:gd name="connsiteY60" fmla="*/ 871242 h 932744"/>
                <a:gd name="connsiteX61" fmla="*/ 1698117 w 9182100"/>
                <a:gd name="connsiteY61" fmla="*/ 862193 h 932744"/>
                <a:gd name="connsiteX62" fmla="*/ 1742789 w 9182100"/>
                <a:gd name="connsiteY62" fmla="*/ 854668 h 932744"/>
                <a:gd name="connsiteX63" fmla="*/ 1931003 w 9182100"/>
                <a:gd name="connsiteY63" fmla="*/ 826950 h 932744"/>
                <a:gd name="connsiteX64" fmla="*/ 2314861 w 9182100"/>
                <a:gd name="connsiteY64" fmla="*/ 783897 h 932744"/>
                <a:gd name="connsiteX65" fmla="*/ 2506885 w 9182100"/>
                <a:gd name="connsiteY65" fmla="*/ 768086 h 932744"/>
                <a:gd name="connsiteX66" fmla="*/ 2602611 w 9182100"/>
                <a:gd name="connsiteY66" fmla="*/ 762085 h 932744"/>
                <a:gd name="connsiteX67" fmla="*/ 2698052 w 9182100"/>
                <a:gd name="connsiteY67" fmla="*/ 756846 h 932744"/>
                <a:gd name="connsiteX68" fmla="*/ 2887980 w 9182100"/>
                <a:gd name="connsiteY68" fmla="*/ 750846 h 932744"/>
                <a:gd name="connsiteX69" fmla="*/ 3075813 w 9182100"/>
                <a:gd name="connsiteY69" fmla="*/ 750179 h 932744"/>
                <a:gd name="connsiteX70" fmla="*/ 3168587 w 9182100"/>
                <a:gd name="connsiteY70" fmla="*/ 752751 h 932744"/>
                <a:gd name="connsiteX71" fmla="*/ 3260408 w 9182100"/>
                <a:gd name="connsiteY71" fmla="*/ 756656 h 932744"/>
                <a:gd name="connsiteX72" fmla="*/ 3440049 w 9182100"/>
                <a:gd name="connsiteY72" fmla="*/ 771610 h 932744"/>
                <a:gd name="connsiteX73" fmla="*/ 3483864 w 9182100"/>
                <a:gd name="connsiteY73" fmla="*/ 776849 h 932744"/>
                <a:gd name="connsiteX74" fmla="*/ 3528536 w 9182100"/>
                <a:gd name="connsiteY74" fmla="*/ 782469 h 932744"/>
                <a:gd name="connsiteX75" fmla="*/ 3628549 w 9182100"/>
                <a:gd name="connsiteY75" fmla="*/ 796089 h 932744"/>
                <a:gd name="connsiteX76" fmla="*/ 3828574 w 9182100"/>
                <a:gd name="connsiteY76" fmla="*/ 823140 h 932744"/>
                <a:gd name="connsiteX77" fmla="*/ 4231196 w 9182100"/>
                <a:gd name="connsiteY77" fmla="*/ 874099 h 932744"/>
                <a:gd name="connsiteX78" fmla="*/ 4433126 w 9182100"/>
                <a:gd name="connsiteY78" fmla="*/ 897435 h 932744"/>
                <a:gd name="connsiteX79" fmla="*/ 4485990 w 9182100"/>
                <a:gd name="connsiteY79" fmla="*/ 903246 h 932744"/>
                <a:gd name="connsiteX80" fmla="*/ 4539806 w 9182100"/>
                <a:gd name="connsiteY80" fmla="*/ 908961 h 932744"/>
                <a:gd name="connsiteX81" fmla="*/ 4593908 w 9182100"/>
                <a:gd name="connsiteY81" fmla="*/ 914199 h 932744"/>
                <a:gd name="connsiteX82" fmla="*/ 4648296 w 9182100"/>
                <a:gd name="connsiteY82" fmla="*/ 918771 h 932744"/>
                <a:gd name="connsiteX83" fmla="*/ 5092446 w 9182100"/>
                <a:gd name="connsiteY83" fmla="*/ 931154 h 932744"/>
                <a:gd name="connsiteX84" fmla="*/ 5533168 w 9182100"/>
                <a:gd name="connsiteY84" fmla="*/ 891816 h 932744"/>
                <a:gd name="connsiteX85" fmla="*/ 5918169 w 9182100"/>
                <a:gd name="connsiteY85" fmla="*/ 840666 h 932744"/>
                <a:gd name="connsiteX86" fmla="*/ 6007323 w 9182100"/>
                <a:gd name="connsiteY86" fmla="*/ 833237 h 932744"/>
                <a:gd name="connsiteX87" fmla="*/ 6051709 w 9182100"/>
                <a:gd name="connsiteY87" fmla="*/ 830570 h 932744"/>
                <a:gd name="connsiteX88" fmla="*/ 6097429 w 9182100"/>
                <a:gd name="connsiteY88" fmla="*/ 828379 h 932744"/>
                <a:gd name="connsiteX89" fmla="*/ 6287834 w 9182100"/>
                <a:gd name="connsiteY89" fmla="*/ 822569 h 932744"/>
                <a:gd name="connsiteX90" fmla="*/ 6681597 w 9182100"/>
                <a:gd name="connsiteY90" fmla="*/ 821235 h 932744"/>
                <a:gd name="connsiteX91" fmla="*/ 7079647 w 9182100"/>
                <a:gd name="connsiteY91" fmla="*/ 826569 h 932744"/>
                <a:gd name="connsiteX92" fmla="*/ 7478173 w 9182100"/>
                <a:gd name="connsiteY92" fmla="*/ 836094 h 932744"/>
                <a:gd name="connsiteX93" fmla="*/ 7871937 w 9182100"/>
                <a:gd name="connsiteY93" fmla="*/ 851430 h 932744"/>
                <a:gd name="connsiteX94" fmla="*/ 7919657 w 9182100"/>
                <a:gd name="connsiteY94" fmla="*/ 854097 h 932744"/>
                <a:gd name="connsiteX95" fmla="*/ 7964901 w 9182100"/>
                <a:gd name="connsiteY95" fmla="*/ 857240 h 932744"/>
                <a:gd name="connsiteX96" fmla="*/ 8015955 w 9182100"/>
                <a:gd name="connsiteY96" fmla="*/ 861050 h 932744"/>
                <a:gd name="connsiteX97" fmla="*/ 8072247 w 9182100"/>
                <a:gd name="connsiteY97" fmla="*/ 864384 h 932744"/>
                <a:gd name="connsiteX98" fmla="*/ 8286750 w 9182100"/>
                <a:gd name="connsiteY98" fmla="*/ 868384 h 932744"/>
                <a:gd name="connsiteX99" fmla="*/ 8704040 w 9182100"/>
                <a:gd name="connsiteY99" fmla="*/ 853716 h 932744"/>
                <a:gd name="connsiteX100" fmla="*/ 9120188 w 9182100"/>
                <a:gd name="connsiteY100" fmla="*/ 814092 h 932744"/>
                <a:gd name="connsiteX101" fmla="*/ 9181909 w 9182100"/>
                <a:gd name="connsiteY101" fmla="*/ 805519 h 932744"/>
                <a:gd name="connsiteX102" fmla="*/ 9181909 w 9182100"/>
                <a:gd name="connsiteY102" fmla="*/ 396420 h 932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9182100" h="932744">
                  <a:moveTo>
                    <a:pt x="9182100" y="396420"/>
                  </a:moveTo>
                  <a:cubicBezTo>
                    <a:pt x="9156097" y="395182"/>
                    <a:pt x="9129999" y="393753"/>
                    <a:pt x="9103805" y="392229"/>
                  </a:cubicBezTo>
                  <a:cubicBezTo>
                    <a:pt x="8974169" y="384419"/>
                    <a:pt x="8843105" y="372989"/>
                    <a:pt x="8712422" y="359749"/>
                  </a:cubicBezTo>
                  <a:cubicBezTo>
                    <a:pt x="8581739" y="346319"/>
                    <a:pt x="8451056" y="331269"/>
                    <a:pt x="8322755" y="313362"/>
                  </a:cubicBezTo>
                  <a:cubicBezTo>
                    <a:pt x="8258747" y="304695"/>
                    <a:pt x="8195120" y="294979"/>
                    <a:pt x="8134826" y="283930"/>
                  </a:cubicBezTo>
                  <a:cubicBezTo>
                    <a:pt x="8119872" y="281168"/>
                    <a:pt x="8105013" y="278501"/>
                    <a:pt x="8090916" y="275643"/>
                  </a:cubicBezTo>
                  <a:lnTo>
                    <a:pt x="8069485" y="271262"/>
                  </a:lnTo>
                  <a:lnTo>
                    <a:pt x="8041862" y="266595"/>
                  </a:lnTo>
                  <a:cubicBezTo>
                    <a:pt x="8023574" y="263547"/>
                    <a:pt x="8004524" y="260213"/>
                    <a:pt x="7986903" y="257546"/>
                  </a:cubicBezTo>
                  <a:lnTo>
                    <a:pt x="7934230" y="249640"/>
                  </a:lnTo>
                  <a:cubicBezTo>
                    <a:pt x="7864221" y="239258"/>
                    <a:pt x="7795832" y="230209"/>
                    <a:pt x="7727537" y="221922"/>
                  </a:cubicBezTo>
                  <a:lnTo>
                    <a:pt x="7625239" y="209730"/>
                  </a:lnTo>
                  <a:lnTo>
                    <a:pt x="7523227" y="198110"/>
                  </a:lnTo>
                  <a:cubicBezTo>
                    <a:pt x="7387209" y="183060"/>
                    <a:pt x="7251573" y="170392"/>
                    <a:pt x="7115651" y="158010"/>
                  </a:cubicBezTo>
                  <a:cubicBezTo>
                    <a:pt x="6979730" y="146580"/>
                    <a:pt x="6843522" y="135721"/>
                    <a:pt x="6706839" y="126958"/>
                  </a:cubicBezTo>
                  <a:lnTo>
                    <a:pt x="6604064" y="120862"/>
                  </a:lnTo>
                  <a:cubicBezTo>
                    <a:pt x="6569869" y="118767"/>
                    <a:pt x="6535484" y="116862"/>
                    <a:pt x="6501003" y="115338"/>
                  </a:cubicBezTo>
                  <a:lnTo>
                    <a:pt x="6397467" y="110385"/>
                  </a:lnTo>
                  <a:lnTo>
                    <a:pt x="6293168" y="106860"/>
                  </a:lnTo>
                  <a:cubicBezTo>
                    <a:pt x="6222969" y="105146"/>
                    <a:pt x="6152769" y="103527"/>
                    <a:pt x="6079712" y="103908"/>
                  </a:cubicBezTo>
                  <a:cubicBezTo>
                    <a:pt x="6061710" y="103908"/>
                    <a:pt x="6043708" y="103812"/>
                    <a:pt x="6024563" y="104479"/>
                  </a:cubicBezTo>
                  <a:cubicBezTo>
                    <a:pt x="6005703" y="104955"/>
                    <a:pt x="5986844" y="105527"/>
                    <a:pt x="5968080" y="106479"/>
                  </a:cubicBezTo>
                  <a:cubicBezTo>
                    <a:pt x="5930456" y="108003"/>
                    <a:pt x="5893023" y="110385"/>
                    <a:pt x="5855875" y="113242"/>
                  </a:cubicBezTo>
                  <a:cubicBezTo>
                    <a:pt x="5706904" y="124577"/>
                    <a:pt x="5565934" y="145151"/>
                    <a:pt x="5439251" y="160105"/>
                  </a:cubicBezTo>
                  <a:cubicBezTo>
                    <a:pt x="5311902" y="175536"/>
                    <a:pt x="5194745" y="184680"/>
                    <a:pt x="5075396" y="186585"/>
                  </a:cubicBezTo>
                  <a:cubicBezTo>
                    <a:pt x="4956429" y="188490"/>
                    <a:pt x="4835748" y="182775"/>
                    <a:pt x="4712780" y="171249"/>
                  </a:cubicBezTo>
                  <a:lnTo>
                    <a:pt x="4666679" y="166773"/>
                  </a:lnTo>
                  <a:lnTo>
                    <a:pt x="4620292" y="161629"/>
                  </a:lnTo>
                  <a:cubicBezTo>
                    <a:pt x="4604862" y="160010"/>
                    <a:pt x="4589336" y="157914"/>
                    <a:pt x="4573810" y="156009"/>
                  </a:cubicBezTo>
                  <a:lnTo>
                    <a:pt x="4550569" y="153057"/>
                  </a:lnTo>
                  <a:lnTo>
                    <a:pt x="4538948" y="151628"/>
                  </a:lnTo>
                  <a:lnTo>
                    <a:pt x="4526566" y="149913"/>
                  </a:lnTo>
                  <a:lnTo>
                    <a:pt x="4327779" y="122862"/>
                  </a:lnTo>
                  <a:lnTo>
                    <a:pt x="3929729" y="68189"/>
                  </a:lnTo>
                  <a:lnTo>
                    <a:pt x="3729133" y="41900"/>
                  </a:lnTo>
                  <a:lnTo>
                    <a:pt x="3628930" y="28946"/>
                  </a:lnTo>
                  <a:lnTo>
                    <a:pt x="3573399" y="22278"/>
                  </a:lnTo>
                  <a:cubicBezTo>
                    <a:pt x="3554445" y="19992"/>
                    <a:pt x="3535585" y="17992"/>
                    <a:pt x="3516916" y="16468"/>
                  </a:cubicBezTo>
                  <a:cubicBezTo>
                    <a:pt x="3366611" y="2752"/>
                    <a:pt x="3219736" y="-2010"/>
                    <a:pt x="3074670" y="752"/>
                  </a:cubicBezTo>
                  <a:cubicBezTo>
                    <a:pt x="3002280" y="2181"/>
                    <a:pt x="2930176" y="4467"/>
                    <a:pt x="2858738" y="8753"/>
                  </a:cubicBezTo>
                  <a:cubicBezTo>
                    <a:pt x="2787206" y="13039"/>
                    <a:pt x="2716149" y="18754"/>
                    <a:pt x="2645474" y="25326"/>
                  </a:cubicBezTo>
                  <a:cubicBezTo>
                    <a:pt x="2362581" y="52473"/>
                    <a:pt x="2085975" y="97145"/>
                    <a:pt x="1810798" y="158010"/>
                  </a:cubicBezTo>
                  <a:cubicBezTo>
                    <a:pt x="1741837" y="173345"/>
                    <a:pt x="1673066" y="189442"/>
                    <a:pt x="1602772" y="208111"/>
                  </a:cubicBezTo>
                  <a:lnTo>
                    <a:pt x="1548860" y="222780"/>
                  </a:lnTo>
                  <a:lnTo>
                    <a:pt x="1501331" y="236115"/>
                  </a:lnTo>
                  <a:cubicBezTo>
                    <a:pt x="1471327" y="244497"/>
                    <a:pt x="1441228" y="253450"/>
                    <a:pt x="1411224" y="260880"/>
                  </a:cubicBezTo>
                  <a:cubicBezTo>
                    <a:pt x="1291209" y="293074"/>
                    <a:pt x="1170813" y="318982"/>
                    <a:pt x="1050893" y="338032"/>
                  </a:cubicBezTo>
                  <a:cubicBezTo>
                    <a:pt x="990790" y="347557"/>
                    <a:pt x="931069" y="354796"/>
                    <a:pt x="871252" y="360511"/>
                  </a:cubicBezTo>
                  <a:cubicBezTo>
                    <a:pt x="841438" y="362702"/>
                    <a:pt x="811530" y="365559"/>
                    <a:pt x="781812" y="366512"/>
                  </a:cubicBezTo>
                  <a:cubicBezTo>
                    <a:pt x="751904" y="368512"/>
                    <a:pt x="722376" y="368893"/>
                    <a:pt x="692563" y="369655"/>
                  </a:cubicBezTo>
                  <a:cubicBezTo>
                    <a:pt x="633222" y="370036"/>
                    <a:pt x="574167" y="368131"/>
                    <a:pt x="515017" y="363940"/>
                  </a:cubicBezTo>
                  <a:cubicBezTo>
                    <a:pt x="455867" y="359749"/>
                    <a:pt x="397097" y="351748"/>
                    <a:pt x="337661" y="341937"/>
                  </a:cubicBezTo>
                  <a:cubicBezTo>
                    <a:pt x="278225" y="331936"/>
                    <a:pt x="218599" y="318696"/>
                    <a:pt x="156972" y="303456"/>
                  </a:cubicBezTo>
                  <a:cubicBezTo>
                    <a:pt x="106680" y="290883"/>
                    <a:pt x="55150" y="276405"/>
                    <a:pt x="0" y="261642"/>
                  </a:cubicBezTo>
                  <a:lnTo>
                    <a:pt x="0" y="713412"/>
                  </a:lnTo>
                  <a:cubicBezTo>
                    <a:pt x="3048" y="714841"/>
                    <a:pt x="6096" y="716270"/>
                    <a:pt x="9144" y="717699"/>
                  </a:cubicBezTo>
                  <a:cubicBezTo>
                    <a:pt x="74295" y="747798"/>
                    <a:pt x="142875" y="775896"/>
                    <a:pt x="213360" y="801042"/>
                  </a:cubicBezTo>
                  <a:cubicBezTo>
                    <a:pt x="354521" y="851715"/>
                    <a:pt x="503873" y="887244"/>
                    <a:pt x="653510" y="908199"/>
                  </a:cubicBezTo>
                  <a:cubicBezTo>
                    <a:pt x="803338" y="928773"/>
                    <a:pt x="953929" y="935631"/>
                    <a:pt x="1101947" y="930773"/>
                  </a:cubicBezTo>
                  <a:cubicBezTo>
                    <a:pt x="1250252" y="926582"/>
                    <a:pt x="1396365" y="911437"/>
                    <a:pt x="1540002" y="889434"/>
                  </a:cubicBezTo>
                  <a:cubicBezTo>
                    <a:pt x="1576197" y="884386"/>
                    <a:pt x="1611535" y="877433"/>
                    <a:pt x="1647158" y="871242"/>
                  </a:cubicBezTo>
                  <a:lnTo>
                    <a:pt x="1698117" y="862193"/>
                  </a:lnTo>
                  <a:lnTo>
                    <a:pt x="1742789" y="854668"/>
                  </a:lnTo>
                  <a:cubicBezTo>
                    <a:pt x="1804035" y="845048"/>
                    <a:pt x="1867472" y="835428"/>
                    <a:pt x="1931003" y="826950"/>
                  </a:cubicBezTo>
                  <a:cubicBezTo>
                    <a:pt x="2058353" y="810282"/>
                    <a:pt x="2186750" y="795327"/>
                    <a:pt x="2314861" y="783897"/>
                  </a:cubicBezTo>
                  <a:cubicBezTo>
                    <a:pt x="2378964" y="778087"/>
                    <a:pt x="2442972" y="772467"/>
                    <a:pt x="2506885" y="768086"/>
                  </a:cubicBezTo>
                  <a:cubicBezTo>
                    <a:pt x="2538794" y="765990"/>
                    <a:pt x="2570798" y="763800"/>
                    <a:pt x="2602611" y="762085"/>
                  </a:cubicBezTo>
                  <a:cubicBezTo>
                    <a:pt x="2634520" y="760180"/>
                    <a:pt x="2666333" y="758370"/>
                    <a:pt x="2698052" y="756846"/>
                  </a:cubicBezTo>
                  <a:cubicBezTo>
                    <a:pt x="2761583" y="753894"/>
                    <a:pt x="2825020" y="751703"/>
                    <a:pt x="2887980" y="750846"/>
                  </a:cubicBezTo>
                  <a:cubicBezTo>
                    <a:pt x="2951036" y="749417"/>
                    <a:pt x="3013615" y="749322"/>
                    <a:pt x="3075813" y="750179"/>
                  </a:cubicBezTo>
                  <a:cubicBezTo>
                    <a:pt x="3106865" y="750846"/>
                    <a:pt x="3137916" y="751417"/>
                    <a:pt x="3168587" y="752751"/>
                  </a:cubicBezTo>
                  <a:cubicBezTo>
                    <a:pt x="3199448" y="753703"/>
                    <a:pt x="3229928" y="755227"/>
                    <a:pt x="3260408" y="756656"/>
                  </a:cubicBezTo>
                  <a:cubicBezTo>
                    <a:pt x="3320987" y="760466"/>
                    <a:pt x="3381470" y="764562"/>
                    <a:pt x="3440049" y="771610"/>
                  </a:cubicBezTo>
                  <a:cubicBezTo>
                    <a:pt x="3454908" y="773039"/>
                    <a:pt x="3469386" y="775039"/>
                    <a:pt x="3483864" y="776849"/>
                  </a:cubicBezTo>
                  <a:lnTo>
                    <a:pt x="3528536" y="782469"/>
                  </a:lnTo>
                  <a:lnTo>
                    <a:pt x="3628549" y="796089"/>
                  </a:lnTo>
                  <a:lnTo>
                    <a:pt x="3828574" y="823140"/>
                  </a:lnTo>
                  <a:cubicBezTo>
                    <a:pt x="3962019" y="840190"/>
                    <a:pt x="4095750" y="858573"/>
                    <a:pt x="4231196" y="874099"/>
                  </a:cubicBezTo>
                  <a:lnTo>
                    <a:pt x="4433126" y="897435"/>
                  </a:lnTo>
                  <a:lnTo>
                    <a:pt x="4485990" y="903246"/>
                  </a:lnTo>
                  <a:cubicBezTo>
                    <a:pt x="4503897" y="905151"/>
                    <a:pt x="4521708" y="907341"/>
                    <a:pt x="4539806" y="908961"/>
                  </a:cubicBezTo>
                  <a:lnTo>
                    <a:pt x="4593908" y="914199"/>
                  </a:lnTo>
                  <a:lnTo>
                    <a:pt x="4648296" y="918771"/>
                  </a:lnTo>
                  <a:cubicBezTo>
                    <a:pt x="4793456" y="930392"/>
                    <a:pt x="4942237" y="935631"/>
                    <a:pt x="5092446" y="931154"/>
                  </a:cubicBezTo>
                  <a:cubicBezTo>
                    <a:pt x="5242274" y="927249"/>
                    <a:pt x="5393627" y="911437"/>
                    <a:pt x="5533168" y="891816"/>
                  </a:cubicBezTo>
                  <a:cubicBezTo>
                    <a:pt x="5673471" y="872289"/>
                    <a:pt x="5798820" y="851906"/>
                    <a:pt x="5918169" y="840666"/>
                  </a:cubicBezTo>
                  <a:cubicBezTo>
                    <a:pt x="5948077" y="837809"/>
                    <a:pt x="5977795" y="835237"/>
                    <a:pt x="6007323" y="833237"/>
                  </a:cubicBezTo>
                  <a:cubicBezTo>
                    <a:pt x="6022086" y="832094"/>
                    <a:pt x="6036945" y="831332"/>
                    <a:pt x="6051709" y="830570"/>
                  </a:cubicBezTo>
                  <a:lnTo>
                    <a:pt x="6097429" y="828379"/>
                  </a:lnTo>
                  <a:cubicBezTo>
                    <a:pt x="6158960" y="825236"/>
                    <a:pt x="6223445" y="823807"/>
                    <a:pt x="6287834" y="822569"/>
                  </a:cubicBezTo>
                  <a:cubicBezTo>
                    <a:pt x="6417374" y="820664"/>
                    <a:pt x="6549485" y="820188"/>
                    <a:pt x="6681597" y="821235"/>
                  </a:cubicBezTo>
                  <a:cubicBezTo>
                    <a:pt x="6813899" y="822378"/>
                    <a:pt x="6946773" y="823617"/>
                    <a:pt x="7079647" y="826569"/>
                  </a:cubicBezTo>
                  <a:cubicBezTo>
                    <a:pt x="7212520" y="828951"/>
                    <a:pt x="7345585" y="831903"/>
                    <a:pt x="7478173" y="836094"/>
                  </a:cubicBezTo>
                  <a:cubicBezTo>
                    <a:pt x="7610475" y="839714"/>
                    <a:pt x="7743539" y="844953"/>
                    <a:pt x="7871937" y="851430"/>
                  </a:cubicBezTo>
                  <a:lnTo>
                    <a:pt x="7919657" y="854097"/>
                  </a:lnTo>
                  <a:cubicBezTo>
                    <a:pt x="7935564" y="854954"/>
                    <a:pt x="7949756" y="856192"/>
                    <a:pt x="7964901" y="857240"/>
                  </a:cubicBezTo>
                  <a:lnTo>
                    <a:pt x="8015955" y="861050"/>
                  </a:lnTo>
                  <a:cubicBezTo>
                    <a:pt x="8035195" y="862383"/>
                    <a:pt x="8053769" y="863622"/>
                    <a:pt x="8072247" y="864384"/>
                  </a:cubicBezTo>
                  <a:cubicBezTo>
                    <a:pt x="8145780" y="867527"/>
                    <a:pt x="8216456" y="868479"/>
                    <a:pt x="8286750" y="868384"/>
                  </a:cubicBezTo>
                  <a:cubicBezTo>
                    <a:pt x="8427148" y="867527"/>
                    <a:pt x="8565452" y="862574"/>
                    <a:pt x="8704040" y="853716"/>
                  </a:cubicBezTo>
                  <a:cubicBezTo>
                    <a:pt x="8842534" y="844762"/>
                    <a:pt x="8980741" y="832284"/>
                    <a:pt x="9120188" y="814092"/>
                  </a:cubicBezTo>
                  <a:cubicBezTo>
                    <a:pt x="9140761" y="811425"/>
                    <a:pt x="9161336" y="808567"/>
                    <a:pt x="9181909" y="805519"/>
                  </a:cubicBezTo>
                  <a:lnTo>
                    <a:pt x="9181909" y="396420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08" name="Freeform: Shape 4107">
              <a:extLst>
                <a:ext uri="{FF2B5EF4-FFF2-40B4-BE49-F238E27FC236}">
                  <a16:creationId xmlns:a16="http://schemas.microsoft.com/office/drawing/2014/main" id="{2587D38B-9E07-4A8B-B285-5FEBF6A60D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580789"/>
              <a:ext cx="9182100" cy="544245"/>
            </a:xfrm>
            <a:custGeom>
              <a:avLst/>
              <a:gdLst>
                <a:gd name="connsiteX0" fmla="*/ 9182100 w 9182100"/>
                <a:gd name="connsiteY0" fmla="*/ 154189 h 544245"/>
                <a:gd name="connsiteX1" fmla="*/ 9047702 w 9182100"/>
                <a:gd name="connsiteY1" fmla="*/ 162762 h 544245"/>
                <a:gd name="connsiteX2" fmla="*/ 8652224 w 9182100"/>
                <a:gd name="connsiteY2" fmla="*/ 178287 h 544245"/>
                <a:gd name="connsiteX3" fmla="*/ 8255603 w 9182100"/>
                <a:gd name="connsiteY3" fmla="*/ 161047 h 544245"/>
                <a:gd name="connsiteX4" fmla="*/ 8060722 w 9182100"/>
                <a:gd name="connsiteY4" fmla="*/ 140854 h 544245"/>
                <a:gd name="connsiteX5" fmla="*/ 8013478 w 9182100"/>
                <a:gd name="connsiteY5" fmla="*/ 134187 h 544245"/>
                <a:gd name="connsiteX6" fmla="*/ 7990428 w 9182100"/>
                <a:gd name="connsiteY6" fmla="*/ 130567 h 544245"/>
                <a:gd name="connsiteX7" fmla="*/ 7964139 w 9182100"/>
                <a:gd name="connsiteY7" fmla="*/ 126853 h 544245"/>
                <a:gd name="connsiteX8" fmla="*/ 7911656 w 9182100"/>
                <a:gd name="connsiteY8" fmla="*/ 119518 h 544245"/>
                <a:gd name="connsiteX9" fmla="*/ 7860220 w 9182100"/>
                <a:gd name="connsiteY9" fmla="*/ 113232 h 544245"/>
                <a:gd name="connsiteX10" fmla="*/ 7453884 w 9182100"/>
                <a:gd name="connsiteY10" fmla="*/ 70369 h 544245"/>
                <a:gd name="connsiteX11" fmla="*/ 7048976 w 9182100"/>
                <a:gd name="connsiteY11" fmla="*/ 36556 h 544245"/>
                <a:gd name="connsiteX12" fmla="*/ 6846285 w 9182100"/>
                <a:gd name="connsiteY12" fmla="*/ 22649 h 544245"/>
                <a:gd name="connsiteX13" fmla="*/ 6643212 w 9182100"/>
                <a:gd name="connsiteY13" fmla="*/ 11600 h 544245"/>
                <a:gd name="connsiteX14" fmla="*/ 6541485 w 9182100"/>
                <a:gd name="connsiteY14" fmla="*/ 7314 h 544245"/>
                <a:gd name="connsiteX15" fmla="*/ 6439567 w 9182100"/>
                <a:gd name="connsiteY15" fmla="*/ 3885 h 544245"/>
                <a:gd name="connsiteX16" fmla="*/ 6337459 w 9182100"/>
                <a:gd name="connsiteY16" fmla="*/ 1313 h 544245"/>
                <a:gd name="connsiteX17" fmla="*/ 6234970 w 9182100"/>
                <a:gd name="connsiteY17" fmla="*/ 75 h 544245"/>
                <a:gd name="connsiteX18" fmla="*/ 6027802 w 9182100"/>
                <a:gd name="connsiteY18" fmla="*/ 2265 h 544245"/>
                <a:gd name="connsiteX19" fmla="*/ 5921978 w 9182100"/>
                <a:gd name="connsiteY19" fmla="*/ 6552 h 544245"/>
                <a:gd name="connsiteX20" fmla="*/ 5815965 w 9182100"/>
                <a:gd name="connsiteY20" fmla="*/ 14362 h 544245"/>
                <a:gd name="connsiteX21" fmla="*/ 5408390 w 9182100"/>
                <a:gd name="connsiteY21" fmla="*/ 67036 h 544245"/>
                <a:gd name="connsiteX22" fmla="*/ 5023866 w 9182100"/>
                <a:gd name="connsiteY22" fmla="*/ 103992 h 544245"/>
                <a:gd name="connsiteX23" fmla="*/ 4831556 w 9182100"/>
                <a:gd name="connsiteY23" fmla="*/ 106374 h 544245"/>
                <a:gd name="connsiteX24" fmla="*/ 4637723 w 9182100"/>
                <a:gd name="connsiteY24" fmla="*/ 98754 h 544245"/>
                <a:gd name="connsiteX25" fmla="*/ 4442460 w 9182100"/>
                <a:gd name="connsiteY25" fmla="*/ 83038 h 544245"/>
                <a:gd name="connsiteX26" fmla="*/ 4341686 w 9182100"/>
                <a:gd name="connsiteY26" fmla="*/ 77227 h 544245"/>
                <a:gd name="connsiteX27" fmla="*/ 4241006 w 9182100"/>
                <a:gd name="connsiteY27" fmla="*/ 71989 h 544245"/>
                <a:gd name="connsiteX28" fmla="*/ 3836956 w 9182100"/>
                <a:gd name="connsiteY28" fmla="*/ 54177 h 544245"/>
                <a:gd name="connsiteX29" fmla="*/ 3634549 w 9182100"/>
                <a:gd name="connsiteY29" fmla="*/ 45414 h 544245"/>
                <a:gd name="connsiteX30" fmla="*/ 3533394 w 9182100"/>
                <a:gd name="connsiteY30" fmla="*/ 40461 h 544245"/>
                <a:gd name="connsiteX31" fmla="*/ 3481959 w 9182100"/>
                <a:gd name="connsiteY31" fmla="*/ 37889 h 544245"/>
                <a:gd name="connsiteX32" fmla="*/ 3430238 w 9182100"/>
                <a:gd name="connsiteY32" fmla="*/ 35889 h 544245"/>
                <a:gd name="connsiteX33" fmla="*/ 3020473 w 9182100"/>
                <a:gd name="connsiteY33" fmla="*/ 37603 h 544245"/>
                <a:gd name="connsiteX34" fmla="*/ 2614422 w 9182100"/>
                <a:gd name="connsiteY34" fmla="*/ 56844 h 544245"/>
                <a:gd name="connsiteX35" fmla="*/ 2208657 w 9182100"/>
                <a:gd name="connsiteY35" fmla="*/ 81609 h 544245"/>
                <a:gd name="connsiteX36" fmla="*/ 1800606 w 9182100"/>
                <a:gd name="connsiteY36" fmla="*/ 107612 h 544245"/>
                <a:gd name="connsiteX37" fmla="*/ 1594676 w 9182100"/>
                <a:gd name="connsiteY37" fmla="*/ 124948 h 544245"/>
                <a:gd name="connsiteX38" fmla="*/ 1491996 w 9182100"/>
                <a:gd name="connsiteY38" fmla="*/ 136568 h 544245"/>
                <a:gd name="connsiteX39" fmla="*/ 1442942 w 9182100"/>
                <a:gd name="connsiteY39" fmla="*/ 141902 h 544245"/>
                <a:gd name="connsiteX40" fmla="*/ 1418463 w 9182100"/>
                <a:gd name="connsiteY40" fmla="*/ 144664 h 544245"/>
                <a:gd name="connsiteX41" fmla="*/ 1393984 w 9182100"/>
                <a:gd name="connsiteY41" fmla="*/ 146855 h 544245"/>
                <a:gd name="connsiteX42" fmla="*/ 1006697 w 9182100"/>
                <a:gd name="connsiteY42" fmla="*/ 169810 h 544245"/>
                <a:gd name="connsiteX43" fmla="*/ 816864 w 9182100"/>
                <a:gd name="connsiteY43" fmla="*/ 170953 h 544245"/>
                <a:gd name="connsiteX44" fmla="*/ 769906 w 9182100"/>
                <a:gd name="connsiteY44" fmla="*/ 169715 h 544245"/>
                <a:gd name="connsiteX45" fmla="*/ 723043 w 9182100"/>
                <a:gd name="connsiteY45" fmla="*/ 168096 h 544245"/>
                <a:gd name="connsiteX46" fmla="*/ 676370 w 9182100"/>
                <a:gd name="connsiteY46" fmla="*/ 166286 h 544245"/>
                <a:gd name="connsiteX47" fmla="*/ 629888 w 9182100"/>
                <a:gd name="connsiteY47" fmla="*/ 163333 h 544245"/>
                <a:gd name="connsiteX48" fmla="*/ 445484 w 9182100"/>
                <a:gd name="connsiteY48" fmla="*/ 146093 h 544245"/>
                <a:gd name="connsiteX49" fmla="*/ 263366 w 9182100"/>
                <a:gd name="connsiteY49" fmla="*/ 115232 h 544245"/>
                <a:gd name="connsiteX50" fmla="*/ 81439 w 9182100"/>
                <a:gd name="connsiteY50" fmla="*/ 70369 h 544245"/>
                <a:gd name="connsiteX51" fmla="*/ 35338 w 9182100"/>
                <a:gd name="connsiteY51" fmla="*/ 57034 h 544245"/>
                <a:gd name="connsiteX52" fmla="*/ 0 w 9182100"/>
                <a:gd name="connsiteY52" fmla="*/ 46652 h 544245"/>
                <a:gd name="connsiteX53" fmla="*/ 0 w 9182100"/>
                <a:gd name="connsiteY53" fmla="*/ 426795 h 544245"/>
                <a:gd name="connsiteX54" fmla="*/ 178594 w 9182100"/>
                <a:gd name="connsiteY54" fmla="*/ 479658 h 544245"/>
                <a:gd name="connsiteX55" fmla="*/ 610457 w 9182100"/>
                <a:gd name="connsiteY55" fmla="*/ 542619 h 544245"/>
                <a:gd name="connsiteX56" fmla="*/ 826865 w 9182100"/>
                <a:gd name="connsiteY56" fmla="*/ 539666 h 544245"/>
                <a:gd name="connsiteX57" fmla="*/ 1039654 w 9182100"/>
                <a:gd name="connsiteY57" fmla="*/ 515187 h 544245"/>
                <a:gd name="connsiteX58" fmla="*/ 1449705 w 9182100"/>
                <a:gd name="connsiteY58" fmla="*/ 415270 h 544245"/>
                <a:gd name="connsiteX59" fmla="*/ 1548765 w 9182100"/>
                <a:gd name="connsiteY59" fmla="*/ 382123 h 544245"/>
                <a:gd name="connsiteX60" fmla="*/ 1642872 w 9182100"/>
                <a:gd name="connsiteY60" fmla="*/ 349261 h 544245"/>
                <a:gd name="connsiteX61" fmla="*/ 1832991 w 9182100"/>
                <a:gd name="connsiteY61" fmla="*/ 289158 h 544245"/>
                <a:gd name="connsiteX62" fmla="*/ 2222754 w 9182100"/>
                <a:gd name="connsiteY62" fmla="*/ 193623 h 544245"/>
                <a:gd name="connsiteX63" fmla="*/ 2620137 w 9182100"/>
                <a:gd name="connsiteY63" fmla="*/ 138378 h 544245"/>
                <a:gd name="connsiteX64" fmla="*/ 3020473 w 9182100"/>
                <a:gd name="connsiteY64" fmla="*/ 127234 h 544245"/>
                <a:gd name="connsiteX65" fmla="*/ 3219736 w 9182100"/>
                <a:gd name="connsiteY65" fmla="*/ 139807 h 544245"/>
                <a:gd name="connsiteX66" fmla="*/ 3318605 w 9182100"/>
                <a:gd name="connsiteY66" fmla="*/ 151713 h 544245"/>
                <a:gd name="connsiteX67" fmla="*/ 3367754 w 9182100"/>
                <a:gd name="connsiteY67" fmla="*/ 158666 h 544245"/>
                <a:gd name="connsiteX68" fmla="*/ 3416618 w 9182100"/>
                <a:gd name="connsiteY68" fmla="*/ 166858 h 544245"/>
                <a:gd name="connsiteX69" fmla="*/ 3465195 w 9182100"/>
                <a:gd name="connsiteY69" fmla="*/ 176097 h 544245"/>
                <a:gd name="connsiteX70" fmla="*/ 3513868 w 9182100"/>
                <a:gd name="connsiteY70" fmla="*/ 185908 h 544245"/>
                <a:gd name="connsiteX71" fmla="*/ 3612737 w 9182100"/>
                <a:gd name="connsiteY71" fmla="*/ 207625 h 544245"/>
                <a:gd name="connsiteX72" fmla="*/ 3810381 w 9182100"/>
                <a:gd name="connsiteY72" fmla="*/ 252106 h 544245"/>
                <a:gd name="connsiteX73" fmla="*/ 4206621 w 9182100"/>
                <a:gd name="connsiteY73" fmla="*/ 339736 h 544245"/>
                <a:gd name="connsiteX74" fmla="*/ 4306062 w 9182100"/>
                <a:gd name="connsiteY74" fmla="*/ 359834 h 544245"/>
                <a:gd name="connsiteX75" fmla="*/ 4405503 w 9182100"/>
                <a:gd name="connsiteY75" fmla="*/ 378979 h 544245"/>
                <a:gd name="connsiteX76" fmla="*/ 4611529 w 9182100"/>
                <a:gd name="connsiteY76" fmla="*/ 405745 h 544245"/>
                <a:gd name="connsiteX77" fmla="*/ 5031677 w 9182100"/>
                <a:gd name="connsiteY77" fmla="*/ 427462 h 544245"/>
                <a:gd name="connsiteX78" fmla="*/ 5243227 w 9182100"/>
                <a:gd name="connsiteY78" fmla="*/ 418699 h 544245"/>
                <a:gd name="connsiteX79" fmla="*/ 5451062 w 9182100"/>
                <a:gd name="connsiteY79" fmla="*/ 398029 h 544245"/>
                <a:gd name="connsiteX80" fmla="*/ 5844635 w 9182100"/>
                <a:gd name="connsiteY80" fmla="*/ 353071 h 544245"/>
                <a:gd name="connsiteX81" fmla="*/ 5939981 w 9182100"/>
                <a:gd name="connsiteY81" fmla="*/ 346975 h 544245"/>
                <a:gd name="connsiteX82" fmla="*/ 6035898 w 9182100"/>
                <a:gd name="connsiteY82" fmla="*/ 344118 h 544245"/>
                <a:gd name="connsiteX83" fmla="*/ 6232303 w 9182100"/>
                <a:gd name="connsiteY83" fmla="*/ 343642 h 544245"/>
                <a:gd name="connsiteX84" fmla="*/ 6630924 w 9182100"/>
                <a:gd name="connsiteY84" fmla="*/ 351071 h 544245"/>
                <a:gd name="connsiteX85" fmla="*/ 6831140 w 9182100"/>
                <a:gd name="connsiteY85" fmla="*/ 356596 h 544245"/>
                <a:gd name="connsiteX86" fmla="*/ 7031545 w 9182100"/>
                <a:gd name="connsiteY86" fmla="*/ 362501 h 544245"/>
                <a:gd name="connsiteX87" fmla="*/ 7432262 w 9182100"/>
                <a:gd name="connsiteY87" fmla="*/ 378408 h 544245"/>
                <a:gd name="connsiteX88" fmla="*/ 7830312 w 9182100"/>
                <a:gd name="connsiteY88" fmla="*/ 402506 h 544245"/>
                <a:gd name="connsiteX89" fmla="*/ 7879270 w 9182100"/>
                <a:gd name="connsiteY89" fmla="*/ 406792 h 544245"/>
                <a:gd name="connsiteX90" fmla="*/ 7926895 w 9182100"/>
                <a:gd name="connsiteY90" fmla="*/ 411745 h 544245"/>
                <a:gd name="connsiteX91" fmla="*/ 7977569 w 9182100"/>
                <a:gd name="connsiteY91" fmla="*/ 417175 h 544245"/>
                <a:gd name="connsiteX92" fmla="*/ 8030623 w 9182100"/>
                <a:gd name="connsiteY92" fmla="*/ 422127 h 544245"/>
                <a:gd name="connsiteX93" fmla="*/ 8237982 w 9182100"/>
                <a:gd name="connsiteY93" fmla="*/ 435177 h 544245"/>
                <a:gd name="connsiteX94" fmla="*/ 8647748 w 9182100"/>
                <a:gd name="connsiteY94" fmla="*/ 449464 h 544245"/>
                <a:gd name="connsiteX95" fmla="*/ 8852821 w 9182100"/>
                <a:gd name="connsiteY95" fmla="*/ 456132 h 544245"/>
                <a:gd name="connsiteX96" fmla="*/ 8955786 w 9182100"/>
                <a:gd name="connsiteY96" fmla="*/ 458132 h 544245"/>
                <a:gd name="connsiteX97" fmla="*/ 9059227 w 9182100"/>
                <a:gd name="connsiteY97" fmla="*/ 457751 h 544245"/>
                <a:gd name="connsiteX98" fmla="*/ 9182005 w 9182100"/>
                <a:gd name="connsiteY98" fmla="*/ 452512 h 544245"/>
                <a:gd name="connsiteX99" fmla="*/ 9182005 w 9182100"/>
                <a:gd name="connsiteY99" fmla="*/ 154189 h 54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9182100" h="544245">
                  <a:moveTo>
                    <a:pt x="9182100" y="154189"/>
                  </a:moveTo>
                  <a:cubicBezTo>
                    <a:pt x="9137618" y="157142"/>
                    <a:pt x="9092851" y="159904"/>
                    <a:pt x="9047702" y="162762"/>
                  </a:cubicBezTo>
                  <a:cubicBezTo>
                    <a:pt x="8917114" y="170668"/>
                    <a:pt x="8784717" y="178002"/>
                    <a:pt x="8652224" y="178287"/>
                  </a:cubicBezTo>
                  <a:cubicBezTo>
                    <a:pt x="8519732" y="178764"/>
                    <a:pt x="8387049" y="171239"/>
                    <a:pt x="8255603" y="161047"/>
                  </a:cubicBezTo>
                  <a:cubicBezTo>
                    <a:pt x="8189881" y="155904"/>
                    <a:pt x="8124539" y="149236"/>
                    <a:pt x="8060722" y="140854"/>
                  </a:cubicBezTo>
                  <a:cubicBezTo>
                    <a:pt x="8044815" y="138759"/>
                    <a:pt x="8029099" y="136473"/>
                    <a:pt x="8013478" y="134187"/>
                  </a:cubicBezTo>
                  <a:lnTo>
                    <a:pt x="7990428" y="130567"/>
                  </a:lnTo>
                  <a:lnTo>
                    <a:pt x="7964139" y="126853"/>
                  </a:lnTo>
                  <a:cubicBezTo>
                    <a:pt x="7946708" y="124376"/>
                    <a:pt x="7928896" y="121709"/>
                    <a:pt x="7911656" y="119518"/>
                  </a:cubicBezTo>
                  <a:lnTo>
                    <a:pt x="7860220" y="113232"/>
                  </a:lnTo>
                  <a:cubicBezTo>
                    <a:pt x="7723728" y="96277"/>
                    <a:pt x="7589044" y="83038"/>
                    <a:pt x="7453884" y="70369"/>
                  </a:cubicBezTo>
                  <a:cubicBezTo>
                    <a:pt x="7318915" y="57701"/>
                    <a:pt x="7184041" y="46366"/>
                    <a:pt x="7048976" y="36556"/>
                  </a:cubicBezTo>
                  <a:cubicBezTo>
                    <a:pt x="6981444" y="31793"/>
                    <a:pt x="6913912" y="26840"/>
                    <a:pt x="6846285" y="22649"/>
                  </a:cubicBezTo>
                  <a:cubicBezTo>
                    <a:pt x="6778657" y="18553"/>
                    <a:pt x="6710934" y="14934"/>
                    <a:pt x="6643212" y="11600"/>
                  </a:cubicBezTo>
                  <a:lnTo>
                    <a:pt x="6541485" y="7314"/>
                  </a:lnTo>
                  <a:cubicBezTo>
                    <a:pt x="6507576" y="5790"/>
                    <a:pt x="6473667" y="4647"/>
                    <a:pt x="6439567" y="3885"/>
                  </a:cubicBezTo>
                  <a:lnTo>
                    <a:pt x="6337459" y="1313"/>
                  </a:lnTo>
                  <a:lnTo>
                    <a:pt x="6234970" y="75"/>
                  </a:lnTo>
                  <a:cubicBezTo>
                    <a:pt x="6166295" y="-116"/>
                    <a:pt x="6097715" y="-116"/>
                    <a:pt x="6027802" y="2265"/>
                  </a:cubicBezTo>
                  <a:cubicBezTo>
                    <a:pt x="5993320" y="3123"/>
                    <a:pt x="5957412" y="4456"/>
                    <a:pt x="5921978" y="6552"/>
                  </a:cubicBezTo>
                  <a:cubicBezTo>
                    <a:pt x="5886546" y="8552"/>
                    <a:pt x="5851112" y="11124"/>
                    <a:pt x="5815965" y="14362"/>
                  </a:cubicBezTo>
                  <a:cubicBezTo>
                    <a:pt x="5674995" y="27126"/>
                    <a:pt x="5538597" y="48938"/>
                    <a:pt x="5408390" y="67036"/>
                  </a:cubicBezTo>
                  <a:cubicBezTo>
                    <a:pt x="5277993" y="85514"/>
                    <a:pt x="5151692" y="99039"/>
                    <a:pt x="5023866" y="103992"/>
                  </a:cubicBezTo>
                  <a:cubicBezTo>
                    <a:pt x="4960049" y="106660"/>
                    <a:pt x="4895946" y="107231"/>
                    <a:pt x="4831556" y="106374"/>
                  </a:cubicBezTo>
                  <a:cubicBezTo>
                    <a:pt x="4767167" y="105231"/>
                    <a:pt x="4702588" y="102468"/>
                    <a:pt x="4637723" y="98754"/>
                  </a:cubicBezTo>
                  <a:cubicBezTo>
                    <a:pt x="4572762" y="95230"/>
                    <a:pt x="4507992" y="88848"/>
                    <a:pt x="4442460" y="83038"/>
                  </a:cubicBezTo>
                  <a:cubicBezTo>
                    <a:pt x="4408837" y="80752"/>
                    <a:pt x="4375214" y="79228"/>
                    <a:pt x="4341686" y="77227"/>
                  </a:cubicBezTo>
                  <a:cubicBezTo>
                    <a:pt x="4308158" y="75227"/>
                    <a:pt x="4274534" y="73417"/>
                    <a:pt x="4241006" y="71989"/>
                  </a:cubicBezTo>
                  <a:cubicBezTo>
                    <a:pt x="4106895" y="65131"/>
                    <a:pt x="3971925" y="59797"/>
                    <a:pt x="3836956" y="54177"/>
                  </a:cubicBezTo>
                  <a:lnTo>
                    <a:pt x="3634549" y="45414"/>
                  </a:lnTo>
                  <a:lnTo>
                    <a:pt x="3533394" y="40461"/>
                  </a:lnTo>
                  <a:lnTo>
                    <a:pt x="3481959" y="37889"/>
                  </a:lnTo>
                  <a:cubicBezTo>
                    <a:pt x="3464719" y="37127"/>
                    <a:pt x="3447479" y="36079"/>
                    <a:pt x="3430238" y="35889"/>
                  </a:cubicBezTo>
                  <a:cubicBezTo>
                    <a:pt x="3292602" y="31126"/>
                    <a:pt x="3156299" y="33603"/>
                    <a:pt x="3020473" y="37603"/>
                  </a:cubicBezTo>
                  <a:cubicBezTo>
                    <a:pt x="2884741" y="41985"/>
                    <a:pt x="2749487" y="48843"/>
                    <a:pt x="2614422" y="56844"/>
                  </a:cubicBezTo>
                  <a:lnTo>
                    <a:pt x="2208657" y="81609"/>
                  </a:lnTo>
                  <a:cubicBezTo>
                    <a:pt x="2073116" y="89991"/>
                    <a:pt x="1937195" y="97515"/>
                    <a:pt x="1800606" y="107612"/>
                  </a:cubicBezTo>
                  <a:cubicBezTo>
                    <a:pt x="1732217" y="112184"/>
                    <a:pt x="1663827" y="117804"/>
                    <a:pt x="1594676" y="124948"/>
                  </a:cubicBezTo>
                  <a:lnTo>
                    <a:pt x="1491996" y="136568"/>
                  </a:lnTo>
                  <a:lnTo>
                    <a:pt x="1442942" y="141902"/>
                  </a:lnTo>
                  <a:lnTo>
                    <a:pt x="1418463" y="144664"/>
                  </a:lnTo>
                  <a:lnTo>
                    <a:pt x="1393984" y="146855"/>
                  </a:lnTo>
                  <a:cubicBezTo>
                    <a:pt x="1263491" y="159142"/>
                    <a:pt x="1134142" y="166667"/>
                    <a:pt x="1006697" y="169810"/>
                  </a:cubicBezTo>
                  <a:cubicBezTo>
                    <a:pt x="942975" y="172001"/>
                    <a:pt x="879729" y="171239"/>
                    <a:pt x="816864" y="170953"/>
                  </a:cubicBezTo>
                  <a:lnTo>
                    <a:pt x="769906" y="169715"/>
                  </a:lnTo>
                  <a:cubicBezTo>
                    <a:pt x="754285" y="169525"/>
                    <a:pt x="738569" y="169048"/>
                    <a:pt x="723043" y="168096"/>
                  </a:cubicBezTo>
                  <a:lnTo>
                    <a:pt x="676370" y="166286"/>
                  </a:lnTo>
                  <a:cubicBezTo>
                    <a:pt x="660845" y="165238"/>
                    <a:pt x="645414" y="164095"/>
                    <a:pt x="629888" y="163333"/>
                  </a:cubicBezTo>
                  <a:cubicBezTo>
                    <a:pt x="568071" y="159047"/>
                    <a:pt x="506540" y="154094"/>
                    <a:pt x="445484" y="146093"/>
                  </a:cubicBezTo>
                  <a:cubicBezTo>
                    <a:pt x="384524" y="137997"/>
                    <a:pt x="323850" y="128091"/>
                    <a:pt x="263366" y="115232"/>
                  </a:cubicBezTo>
                  <a:cubicBezTo>
                    <a:pt x="202787" y="102850"/>
                    <a:pt x="142589" y="87419"/>
                    <a:pt x="81439" y="70369"/>
                  </a:cubicBezTo>
                  <a:cubicBezTo>
                    <a:pt x="66199" y="66178"/>
                    <a:pt x="50864" y="61702"/>
                    <a:pt x="35338" y="57034"/>
                  </a:cubicBezTo>
                  <a:lnTo>
                    <a:pt x="0" y="46652"/>
                  </a:lnTo>
                  <a:lnTo>
                    <a:pt x="0" y="426795"/>
                  </a:lnTo>
                  <a:cubicBezTo>
                    <a:pt x="58198" y="446416"/>
                    <a:pt x="117920" y="464323"/>
                    <a:pt x="178594" y="479658"/>
                  </a:cubicBezTo>
                  <a:cubicBezTo>
                    <a:pt x="319850" y="514901"/>
                    <a:pt x="465582" y="537094"/>
                    <a:pt x="610457" y="542619"/>
                  </a:cubicBezTo>
                  <a:cubicBezTo>
                    <a:pt x="682943" y="545953"/>
                    <a:pt x="755142" y="543762"/>
                    <a:pt x="826865" y="539666"/>
                  </a:cubicBezTo>
                  <a:cubicBezTo>
                    <a:pt x="898398" y="534523"/>
                    <a:pt x="969645" y="526903"/>
                    <a:pt x="1039654" y="515187"/>
                  </a:cubicBezTo>
                  <a:cubicBezTo>
                    <a:pt x="1180052" y="492517"/>
                    <a:pt x="1316736" y="457751"/>
                    <a:pt x="1449705" y="415270"/>
                  </a:cubicBezTo>
                  <a:cubicBezTo>
                    <a:pt x="1483138" y="405364"/>
                    <a:pt x="1515809" y="393172"/>
                    <a:pt x="1548765" y="382123"/>
                  </a:cubicBezTo>
                  <a:lnTo>
                    <a:pt x="1642872" y="349261"/>
                  </a:lnTo>
                  <a:cubicBezTo>
                    <a:pt x="1705261" y="328211"/>
                    <a:pt x="1768983" y="308208"/>
                    <a:pt x="1832991" y="289158"/>
                  </a:cubicBezTo>
                  <a:cubicBezTo>
                    <a:pt x="1961198" y="251821"/>
                    <a:pt x="2091404" y="219435"/>
                    <a:pt x="2222754" y="193623"/>
                  </a:cubicBezTo>
                  <a:cubicBezTo>
                    <a:pt x="2354199" y="168382"/>
                    <a:pt x="2486882" y="149332"/>
                    <a:pt x="2620137" y="138378"/>
                  </a:cubicBezTo>
                  <a:cubicBezTo>
                    <a:pt x="2753392" y="127424"/>
                    <a:pt x="2887123" y="122947"/>
                    <a:pt x="3020473" y="127234"/>
                  </a:cubicBezTo>
                  <a:cubicBezTo>
                    <a:pt x="3087148" y="129043"/>
                    <a:pt x="3153632" y="133711"/>
                    <a:pt x="3219736" y="139807"/>
                  </a:cubicBezTo>
                  <a:cubicBezTo>
                    <a:pt x="3252788" y="143426"/>
                    <a:pt x="3285839" y="146760"/>
                    <a:pt x="3318605" y="151713"/>
                  </a:cubicBezTo>
                  <a:lnTo>
                    <a:pt x="3367754" y="158666"/>
                  </a:lnTo>
                  <a:cubicBezTo>
                    <a:pt x="3384042" y="161238"/>
                    <a:pt x="3400330" y="164000"/>
                    <a:pt x="3416618" y="166858"/>
                  </a:cubicBezTo>
                  <a:cubicBezTo>
                    <a:pt x="3432905" y="169525"/>
                    <a:pt x="3449003" y="172954"/>
                    <a:pt x="3465195" y="176097"/>
                  </a:cubicBezTo>
                  <a:cubicBezTo>
                    <a:pt x="3481483" y="179431"/>
                    <a:pt x="3497199" y="182288"/>
                    <a:pt x="3513868" y="185908"/>
                  </a:cubicBezTo>
                  <a:lnTo>
                    <a:pt x="3612737" y="207625"/>
                  </a:lnTo>
                  <a:lnTo>
                    <a:pt x="3810381" y="252106"/>
                  </a:lnTo>
                  <a:cubicBezTo>
                    <a:pt x="3942112" y="282015"/>
                    <a:pt x="4073843" y="312590"/>
                    <a:pt x="4206621" y="339736"/>
                  </a:cubicBezTo>
                  <a:cubicBezTo>
                    <a:pt x="4239768" y="346785"/>
                    <a:pt x="4272915" y="353452"/>
                    <a:pt x="4306062" y="359834"/>
                  </a:cubicBezTo>
                  <a:cubicBezTo>
                    <a:pt x="4339209" y="366216"/>
                    <a:pt x="4372356" y="372979"/>
                    <a:pt x="4405503" y="378979"/>
                  </a:cubicBezTo>
                  <a:cubicBezTo>
                    <a:pt x="4473416" y="389266"/>
                    <a:pt x="4542378" y="398410"/>
                    <a:pt x="4611529" y="405745"/>
                  </a:cubicBezTo>
                  <a:cubicBezTo>
                    <a:pt x="4749832" y="420794"/>
                    <a:pt x="4890326" y="428795"/>
                    <a:pt x="5031677" y="427462"/>
                  </a:cubicBezTo>
                  <a:cubicBezTo>
                    <a:pt x="5102352" y="426985"/>
                    <a:pt x="5173028" y="423747"/>
                    <a:pt x="5243227" y="418699"/>
                  </a:cubicBezTo>
                  <a:cubicBezTo>
                    <a:pt x="5313427" y="413650"/>
                    <a:pt x="5382959" y="406030"/>
                    <a:pt x="5451062" y="398029"/>
                  </a:cubicBezTo>
                  <a:cubicBezTo>
                    <a:pt x="5587651" y="381551"/>
                    <a:pt x="5717381" y="362501"/>
                    <a:pt x="5844635" y="353071"/>
                  </a:cubicBezTo>
                  <a:cubicBezTo>
                    <a:pt x="5876544" y="350690"/>
                    <a:pt x="5908262" y="348404"/>
                    <a:pt x="5939981" y="346975"/>
                  </a:cubicBezTo>
                  <a:cubicBezTo>
                    <a:pt x="5971794" y="345356"/>
                    <a:pt x="6003036" y="344308"/>
                    <a:pt x="6035898" y="344118"/>
                  </a:cubicBezTo>
                  <a:cubicBezTo>
                    <a:pt x="6100477" y="343070"/>
                    <a:pt x="6166390" y="343356"/>
                    <a:pt x="6232303" y="343642"/>
                  </a:cubicBezTo>
                  <a:cubicBezTo>
                    <a:pt x="6364415" y="344880"/>
                    <a:pt x="6497669" y="347833"/>
                    <a:pt x="6630924" y="351071"/>
                  </a:cubicBezTo>
                  <a:lnTo>
                    <a:pt x="6831140" y="356596"/>
                  </a:lnTo>
                  <a:lnTo>
                    <a:pt x="7031545" y="362501"/>
                  </a:lnTo>
                  <a:cubicBezTo>
                    <a:pt x="7165086" y="367454"/>
                    <a:pt x="7298818" y="371835"/>
                    <a:pt x="7432262" y="378408"/>
                  </a:cubicBezTo>
                  <a:cubicBezTo>
                    <a:pt x="7565518" y="384790"/>
                    <a:pt x="7699153" y="392124"/>
                    <a:pt x="7830312" y="402506"/>
                  </a:cubicBezTo>
                  <a:lnTo>
                    <a:pt x="7879270" y="406792"/>
                  </a:lnTo>
                  <a:lnTo>
                    <a:pt x="7926895" y="411745"/>
                  </a:lnTo>
                  <a:lnTo>
                    <a:pt x="7977569" y="417175"/>
                  </a:lnTo>
                  <a:cubicBezTo>
                    <a:pt x="7995380" y="418984"/>
                    <a:pt x="8013097" y="420699"/>
                    <a:pt x="8030623" y="422127"/>
                  </a:cubicBezTo>
                  <a:cubicBezTo>
                    <a:pt x="8100632" y="427843"/>
                    <a:pt x="8169402" y="431748"/>
                    <a:pt x="8237982" y="435177"/>
                  </a:cubicBezTo>
                  <a:cubicBezTo>
                    <a:pt x="8375047" y="442035"/>
                    <a:pt x="8511254" y="444511"/>
                    <a:pt x="8647748" y="449464"/>
                  </a:cubicBezTo>
                  <a:cubicBezTo>
                    <a:pt x="8715946" y="451750"/>
                    <a:pt x="8784336" y="454513"/>
                    <a:pt x="8852821" y="456132"/>
                  </a:cubicBezTo>
                  <a:cubicBezTo>
                    <a:pt x="8887111" y="456989"/>
                    <a:pt x="8921401" y="457751"/>
                    <a:pt x="8955786" y="458132"/>
                  </a:cubicBezTo>
                  <a:cubicBezTo>
                    <a:pt x="8990171" y="458323"/>
                    <a:pt x="9024651" y="458227"/>
                    <a:pt x="9059227" y="457751"/>
                  </a:cubicBezTo>
                  <a:cubicBezTo>
                    <a:pt x="9099995" y="456989"/>
                    <a:pt x="9140857" y="455275"/>
                    <a:pt x="9182005" y="452512"/>
                  </a:cubicBezTo>
                  <a:lnTo>
                    <a:pt x="9182005" y="154189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09" name="Freeform: Shape 4108">
              <a:extLst>
                <a:ext uri="{FF2B5EF4-FFF2-40B4-BE49-F238E27FC236}">
                  <a16:creationId xmlns:a16="http://schemas.microsoft.com/office/drawing/2014/main" id="{5EF4DD4B-217B-4346-A2B8-4327936399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324550"/>
              <a:ext cx="9182100" cy="765639"/>
            </a:xfrm>
            <a:custGeom>
              <a:avLst/>
              <a:gdLst>
                <a:gd name="connsiteX0" fmla="*/ 9182100 w 9182100"/>
                <a:gd name="connsiteY0" fmla="*/ 351088 h 765639"/>
                <a:gd name="connsiteX1" fmla="*/ 9178480 w 9182100"/>
                <a:gd name="connsiteY1" fmla="*/ 350993 h 765639"/>
                <a:gd name="connsiteX2" fmla="*/ 8783955 w 9182100"/>
                <a:gd name="connsiteY2" fmla="*/ 327561 h 765639"/>
                <a:gd name="connsiteX3" fmla="*/ 8390763 w 9182100"/>
                <a:gd name="connsiteY3" fmla="*/ 288795 h 765639"/>
                <a:gd name="connsiteX4" fmla="*/ 8199502 w 9182100"/>
                <a:gd name="connsiteY4" fmla="*/ 262601 h 765639"/>
                <a:gd name="connsiteX5" fmla="*/ 8153972 w 9182100"/>
                <a:gd name="connsiteY5" fmla="*/ 254886 h 765639"/>
                <a:gd name="connsiteX6" fmla="*/ 8131588 w 9182100"/>
                <a:gd name="connsiteY6" fmla="*/ 250790 h 765639"/>
                <a:gd name="connsiteX7" fmla="*/ 8104632 w 9182100"/>
                <a:gd name="connsiteY7" fmla="*/ 246504 h 765639"/>
                <a:gd name="connsiteX8" fmla="*/ 8050911 w 9182100"/>
                <a:gd name="connsiteY8" fmla="*/ 238217 h 765639"/>
                <a:gd name="connsiteX9" fmla="*/ 7998810 w 9182100"/>
                <a:gd name="connsiteY9" fmla="*/ 230978 h 765639"/>
                <a:gd name="connsiteX10" fmla="*/ 7589902 w 9182100"/>
                <a:gd name="connsiteY10" fmla="*/ 183925 h 765639"/>
                <a:gd name="connsiteX11" fmla="*/ 7183469 w 9182100"/>
                <a:gd name="connsiteY11" fmla="*/ 147634 h 765639"/>
                <a:gd name="connsiteX12" fmla="*/ 6775990 w 9182100"/>
                <a:gd name="connsiteY12" fmla="*/ 119821 h 765639"/>
                <a:gd name="connsiteX13" fmla="*/ 6364795 w 9182100"/>
                <a:gd name="connsiteY13" fmla="*/ 102391 h 765639"/>
                <a:gd name="connsiteX14" fmla="*/ 6154293 w 9182100"/>
                <a:gd name="connsiteY14" fmla="*/ 100581 h 765639"/>
                <a:gd name="connsiteX15" fmla="*/ 6100287 w 9182100"/>
                <a:gd name="connsiteY15" fmla="*/ 101343 h 765639"/>
                <a:gd name="connsiteX16" fmla="*/ 6045327 w 9182100"/>
                <a:gd name="connsiteY16" fmla="*/ 103438 h 765639"/>
                <a:gd name="connsiteX17" fmla="*/ 5935980 w 9182100"/>
                <a:gd name="connsiteY17" fmla="*/ 110296 h 765639"/>
                <a:gd name="connsiteX18" fmla="*/ 5523357 w 9182100"/>
                <a:gd name="connsiteY18" fmla="*/ 157635 h 765639"/>
                <a:gd name="connsiteX19" fmla="*/ 5149882 w 9182100"/>
                <a:gd name="connsiteY19" fmla="*/ 185639 h 765639"/>
                <a:gd name="connsiteX20" fmla="*/ 4777073 w 9182100"/>
                <a:gd name="connsiteY20" fmla="*/ 170685 h 765639"/>
                <a:gd name="connsiteX21" fmla="*/ 4729925 w 9182100"/>
                <a:gd name="connsiteY21" fmla="*/ 166208 h 765639"/>
                <a:gd name="connsiteX22" fmla="*/ 4682585 w 9182100"/>
                <a:gd name="connsiteY22" fmla="*/ 161064 h 765639"/>
                <a:gd name="connsiteX23" fmla="*/ 4635151 w 9182100"/>
                <a:gd name="connsiteY23" fmla="*/ 155445 h 765639"/>
                <a:gd name="connsiteX24" fmla="*/ 4611434 w 9182100"/>
                <a:gd name="connsiteY24" fmla="*/ 152492 h 765639"/>
                <a:gd name="connsiteX25" fmla="*/ 4587145 w 9182100"/>
                <a:gd name="connsiteY25" fmla="*/ 149349 h 765639"/>
                <a:gd name="connsiteX26" fmla="*/ 4387977 w 9182100"/>
                <a:gd name="connsiteY26" fmla="*/ 122774 h 765639"/>
                <a:gd name="connsiteX27" fmla="*/ 3989356 w 9182100"/>
                <a:gd name="connsiteY27" fmla="*/ 68577 h 765639"/>
                <a:gd name="connsiteX28" fmla="*/ 3789140 w 9182100"/>
                <a:gd name="connsiteY28" fmla="*/ 42192 h 765639"/>
                <a:gd name="connsiteX29" fmla="*/ 3689033 w 9182100"/>
                <a:gd name="connsiteY29" fmla="*/ 29143 h 765639"/>
                <a:gd name="connsiteX30" fmla="*/ 3634835 w 9182100"/>
                <a:gd name="connsiteY30" fmla="*/ 22571 h 765639"/>
                <a:gd name="connsiteX31" fmla="*/ 3579876 w 9182100"/>
                <a:gd name="connsiteY31" fmla="*/ 16856 h 765639"/>
                <a:gd name="connsiteX32" fmla="*/ 3147441 w 9182100"/>
                <a:gd name="connsiteY32" fmla="*/ 473 h 765639"/>
                <a:gd name="connsiteX33" fmla="*/ 2724722 w 9182100"/>
                <a:gd name="connsiteY33" fmla="*/ 22857 h 765639"/>
                <a:gd name="connsiteX34" fmla="*/ 1898428 w 9182100"/>
                <a:gd name="connsiteY34" fmla="*/ 147730 h 765639"/>
                <a:gd name="connsiteX35" fmla="*/ 1692878 w 9182100"/>
                <a:gd name="connsiteY35" fmla="*/ 195069 h 765639"/>
                <a:gd name="connsiteX36" fmla="*/ 1640205 w 9182100"/>
                <a:gd name="connsiteY36" fmla="*/ 208785 h 765639"/>
                <a:gd name="connsiteX37" fmla="*/ 1592294 w 9182100"/>
                <a:gd name="connsiteY37" fmla="*/ 221643 h 765639"/>
                <a:gd name="connsiteX38" fmla="*/ 1500092 w 9182100"/>
                <a:gd name="connsiteY38" fmla="*/ 245551 h 765639"/>
                <a:gd name="connsiteX39" fmla="*/ 1130046 w 9182100"/>
                <a:gd name="connsiteY39" fmla="*/ 318227 h 765639"/>
                <a:gd name="connsiteX40" fmla="*/ 944880 w 9182100"/>
                <a:gd name="connsiteY40" fmla="*/ 337658 h 765639"/>
                <a:gd name="connsiteX41" fmla="*/ 852583 w 9182100"/>
                <a:gd name="connsiteY41" fmla="*/ 341944 h 765639"/>
                <a:gd name="connsiteX42" fmla="*/ 760476 w 9182100"/>
                <a:gd name="connsiteY42" fmla="*/ 343087 h 765639"/>
                <a:gd name="connsiteX43" fmla="*/ 577215 w 9182100"/>
                <a:gd name="connsiteY43" fmla="*/ 332800 h 765639"/>
                <a:gd name="connsiteX44" fmla="*/ 394907 w 9182100"/>
                <a:gd name="connsiteY44" fmla="*/ 305463 h 765639"/>
                <a:gd name="connsiteX45" fmla="*/ 211265 w 9182100"/>
                <a:gd name="connsiteY45" fmla="*/ 261363 h 765639"/>
                <a:gd name="connsiteX46" fmla="*/ 17526 w 9182100"/>
                <a:gd name="connsiteY46" fmla="*/ 204880 h 765639"/>
                <a:gd name="connsiteX47" fmla="*/ 0 w 9182100"/>
                <a:gd name="connsiteY47" fmla="*/ 199927 h 765639"/>
                <a:gd name="connsiteX48" fmla="*/ 0 w 9182100"/>
                <a:gd name="connsiteY48" fmla="*/ 526920 h 765639"/>
                <a:gd name="connsiteX49" fmla="*/ 100298 w 9182100"/>
                <a:gd name="connsiteY49" fmla="*/ 571973 h 765639"/>
                <a:gd name="connsiteX50" fmla="*/ 301562 w 9182100"/>
                <a:gd name="connsiteY50" fmla="*/ 649697 h 765639"/>
                <a:gd name="connsiteX51" fmla="*/ 731044 w 9182100"/>
                <a:gd name="connsiteY51" fmla="*/ 746947 h 765639"/>
                <a:gd name="connsiteX52" fmla="*/ 1168241 w 9182100"/>
                <a:gd name="connsiteY52" fmla="*/ 762759 h 765639"/>
                <a:gd name="connsiteX53" fmla="*/ 1596581 w 9182100"/>
                <a:gd name="connsiteY53" fmla="*/ 716944 h 765639"/>
                <a:gd name="connsiteX54" fmla="*/ 1701641 w 9182100"/>
                <a:gd name="connsiteY54" fmla="*/ 697894 h 765639"/>
                <a:gd name="connsiteX55" fmla="*/ 1752124 w 9182100"/>
                <a:gd name="connsiteY55" fmla="*/ 688273 h 765639"/>
                <a:gd name="connsiteX56" fmla="*/ 1797939 w 9182100"/>
                <a:gd name="connsiteY56" fmla="*/ 679891 h 765639"/>
                <a:gd name="connsiteX57" fmla="*/ 1988630 w 9182100"/>
                <a:gd name="connsiteY57" fmla="*/ 649316 h 765639"/>
                <a:gd name="connsiteX58" fmla="*/ 2376297 w 9182100"/>
                <a:gd name="connsiteY58" fmla="*/ 601691 h 765639"/>
                <a:gd name="connsiteX59" fmla="*/ 2570416 w 9182100"/>
                <a:gd name="connsiteY59" fmla="*/ 584165 h 765639"/>
                <a:gd name="connsiteX60" fmla="*/ 2764155 w 9182100"/>
                <a:gd name="connsiteY60" fmla="*/ 571497 h 765639"/>
                <a:gd name="connsiteX61" fmla="*/ 2956941 w 9182100"/>
                <a:gd name="connsiteY61" fmla="*/ 564163 h 765639"/>
                <a:gd name="connsiteX62" fmla="*/ 3148298 w 9182100"/>
                <a:gd name="connsiteY62" fmla="*/ 562639 h 765639"/>
                <a:gd name="connsiteX63" fmla="*/ 3337274 w 9182100"/>
                <a:gd name="connsiteY63" fmla="*/ 568544 h 765639"/>
                <a:gd name="connsiteX64" fmla="*/ 3522345 w 9182100"/>
                <a:gd name="connsiteY64" fmla="*/ 583308 h 765639"/>
                <a:gd name="connsiteX65" fmla="*/ 3567779 w 9182100"/>
                <a:gd name="connsiteY65" fmla="*/ 588642 h 765639"/>
                <a:gd name="connsiteX66" fmla="*/ 3613785 w 9182100"/>
                <a:gd name="connsiteY66" fmla="*/ 594357 h 765639"/>
                <a:gd name="connsiteX67" fmla="*/ 3713798 w 9182100"/>
                <a:gd name="connsiteY67" fmla="*/ 607882 h 765639"/>
                <a:gd name="connsiteX68" fmla="*/ 3913823 w 9182100"/>
                <a:gd name="connsiteY68" fmla="*/ 634838 h 765639"/>
                <a:gd name="connsiteX69" fmla="*/ 4315873 w 9182100"/>
                <a:gd name="connsiteY69" fmla="*/ 686273 h 765639"/>
                <a:gd name="connsiteX70" fmla="*/ 4517422 w 9182100"/>
                <a:gd name="connsiteY70" fmla="*/ 710086 h 765639"/>
                <a:gd name="connsiteX71" fmla="*/ 4728972 w 9182100"/>
                <a:gd name="connsiteY71" fmla="*/ 731422 h 765639"/>
                <a:gd name="connsiteX72" fmla="*/ 5162931 w 9182100"/>
                <a:gd name="connsiteY72" fmla="*/ 744185 h 765639"/>
                <a:gd name="connsiteX73" fmla="*/ 5594033 w 9182100"/>
                <a:gd name="connsiteY73" fmla="*/ 706466 h 765639"/>
                <a:gd name="connsiteX74" fmla="*/ 5982939 w 9182100"/>
                <a:gd name="connsiteY74" fmla="*/ 655793 h 765639"/>
                <a:gd name="connsiteX75" fmla="*/ 6075045 w 9182100"/>
                <a:gd name="connsiteY75" fmla="*/ 648459 h 765639"/>
                <a:gd name="connsiteX76" fmla="*/ 6167819 w 9182100"/>
                <a:gd name="connsiteY76" fmla="*/ 643887 h 765639"/>
                <a:gd name="connsiteX77" fmla="*/ 6361081 w 9182100"/>
                <a:gd name="connsiteY77" fmla="*/ 639124 h 765639"/>
                <a:gd name="connsiteX78" fmla="*/ 6757321 w 9182100"/>
                <a:gd name="connsiteY78" fmla="*/ 640458 h 765639"/>
                <a:gd name="connsiteX79" fmla="*/ 7156704 w 9182100"/>
                <a:gd name="connsiteY79" fmla="*/ 649030 h 765639"/>
                <a:gd name="connsiteX80" fmla="*/ 7556373 w 9182100"/>
                <a:gd name="connsiteY80" fmla="*/ 662365 h 765639"/>
                <a:gd name="connsiteX81" fmla="*/ 7952328 w 9182100"/>
                <a:gd name="connsiteY81" fmla="*/ 682177 h 765639"/>
                <a:gd name="connsiteX82" fmla="*/ 8000714 w 9182100"/>
                <a:gd name="connsiteY82" fmla="*/ 685511 h 765639"/>
                <a:gd name="connsiteX83" fmla="*/ 8047196 w 9182100"/>
                <a:gd name="connsiteY83" fmla="*/ 689416 h 765639"/>
                <a:gd name="connsiteX84" fmla="*/ 8097965 w 9182100"/>
                <a:gd name="connsiteY84" fmla="*/ 693893 h 765639"/>
                <a:gd name="connsiteX85" fmla="*/ 8152733 w 9182100"/>
                <a:gd name="connsiteY85" fmla="*/ 697894 h 765639"/>
                <a:gd name="connsiteX86" fmla="*/ 8363903 w 9182100"/>
                <a:gd name="connsiteY86" fmla="*/ 705133 h 765639"/>
                <a:gd name="connsiteX87" fmla="*/ 8777764 w 9182100"/>
                <a:gd name="connsiteY87" fmla="*/ 698084 h 765639"/>
                <a:gd name="connsiteX88" fmla="*/ 9182005 w 9182100"/>
                <a:gd name="connsiteY88" fmla="*/ 668366 h 765639"/>
                <a:gd name="connsiteX89" fmla="*/ 9182005 w 9182100"/>
                <a:gd name="connsiteY89" fmla="*/ 351088 h 765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9182100" h="765639">
                  <a:moveTo>
                    <a:pt x="9182100" y="351088"/>
                  </a:moveTo>
                  <a:cubicBezTo>
                    <a:pt x="9180862" y="351088"/>
                    <a:pt x="9179719" y="350993"/>
                    <a:pt x="9178480" y="350993"/>
                  </a:cubicBezTo>
                  <a:cubicBezTo>
                    <a:pt x="9047607" y="346421"/>
                    <a:pt x="8915591" y="337944"/>
                    <a:pt x="8783955" y="327561"/>
                  </a:cubicBezTo>
                  <a:cubicBezTo>
                    <a:pt x="8652320" y="316894"/>
                    <a:pt x="8520589" y="304416"/>
                    <a:pt x="8390763" y="288795"/>
                  </a:cubicBezTo>
                  <a:cubicBezTo>
                    <a:pt x="8325898" y="281175"/>
                    <a:pt x="8261509" y="272602"/>
                    <a:pt x="8199502" y="262601"/>
                  </a:cubicBezTo>
                  <a:cubicBezTo>
                    <a:pt x="8184070" y="260029"/>
                    <a:pt x="8168831" y="257553"/>
                    <a:pt x="8153972" y="254886"/>
                  </a:cubicBezTo>
                  <a:lnTo>
                    <a:pt x="8131588" y="250790"/>
                  </a:lnTo>
                  <a:lnTo>
                    <a:pt x="8104632" y="246504"/>
                  </a:lnTo>
                  <a:cubicBezTo>
                    <a:pt x="8086725" y="243741"/>
                    <a:pt x="8068247" y="240598"/>
                    <a:pt x="8050911" y="238217"/>
                  </a:cubicBezTo>
                  <a:lnTo>
                    <a:pt x="7998810" y="230978"/>
                  </a:lnTo>
                  <a:cubicBezTo>
                    <a:pt x="7860697" y="212023"/>
                    <a:pt x="7725633" y="198021"/>
                    <a:pt x="7589902" y="183925"/>
                  </a:cubicBezTo>
                  <a:cubicBezTo>
                    <a:pt x="7454360" y="170304"/>
                    <a:pt x="7319010" y="158779"/>
                    <a:pt x="7183469" y="147634"/>
                  </a:cubicBezTo>
                  <a:cubicBezTo>
                    <a:pt x="7047929" y="137252"/>
                    <a:pt x="6912198" y="127632"/>
                    <a:pt x="6775990" y="119821"/>
                  </a:cubicBezTo>
                  <a:cubicBezTo>
                    <a:pt x="6639592" y="112582"/>
                    <a:pt x="6503194" y="105439"/>
                    <a:pt x="6364795" y="102391"/>
                  </a:cubicBezTo>
                  <a:cubicBezTo>
                    <a:pt x="6295263" y="101057"/>
                    <a:pt x="6225826" y="99819"/>
                    <a:pt x="6154293" y="100581"/>
                  </a:cubicBezTo>
                  <a:cubicBezTo>
                    <a:pt x="6136577" y="100581"/>
                    <a:pt x="6118860" y="100581"/>
                    <a:pt x="6100287" y="101343"/>
                  </a:cubicBezTo>
                  <a:cubicBezTo>
                    <a:pt x="6081903" y="101819"/>
                    <a:pt x="6063615" y="102486"/>
                    <a:pt x="6045327" y="103438"/>
                  </a:cubicBezTo>
                  <a:cubicBezTo>
                    <a:pt x="6008656" y="104962"/>
                    <a:pt x="5972175" y="107439"/>
                    <a:pt x="5935980" y="110296"/>
                  </a:cubicBezTo>
                  <a:cubicBezTo>
                    <a:pt x="5790724" y="121631"/>
                    <a:pt x="5651659" y="142110"/>
                    <a:pt x="5523357" y="157635"/>
                  </a:cubicBezTo>
                  <a:cubicBezTo>
                    <a:pt x="5394484" y="173542"/>
                    <a:pt x="5273040" y="183543"/>
                    <a:pt x="5149882" y="185639"/>
                  </a:cubicBezTo>
                  <a:cubicBezTo>
                    <a:pt x="5027010" y="187925"/>
                    <a:pt x="4902803" y="182210"/>
                    <a:pt x="4777073" y="170685"/>
                  </a:cubicBezTo>
                  <a:lnTo>
                    <a:pt x="4729925" y="166208"/>
                  </a:lnTo>
                  <a:lnTo>
                    <a:pt x="4682585" y="161064"/>
                  </a:lnTo>
                  <a:cubicBezTo>
                    <a:pt x="4666869" y="159445"/>
                    <a:pt x="4650963" y="157350"/>
                    <a:pt x="4635151" y="155445"/>
                  </a:cubicBezTo>
                  <a:lnTo>
                    <a:pt x="4611434" y="152492"/>
                  </a:lnTo>
                  <a:cubicBezTo>
                    <a:pt x="4603623" y="151539"/>
                    <a:pt x="4595622" y="150587"/>
                    <a:pt x="4587145" y="149349"/>
                  </a:cubicBezTo>
                  <a:lnTo>
                    <a:pt x="4387977" y="122774"/>
                  </a:lnTo>
                  <a:lnTo>
                    <a:pt x="3989356" y="68577"/>
                  </a:lnTo>
                  <a:lnTo>
                    <a:pt x="3789140" y="42192"/>
                  </a:lnTo>
                  <a:lnTo>
                    <a:pt x="3689033" y="29143"/>
                  </a:lnTo>
                  <a:lnTo>
                    <a:pt x="3634835" y="22571"/>
                  </a:lnTo>
                  <a:cubicBezTo>
                    <a:pt x="3616452" y="20285"/>
                    <a:pt x="3598069" y="18380"/>
                    <a:pt x="3579876" y="16856"/>
                  </a:cubicBezTo>
                  <a:cubicBezTo>
                    <a:pt x="3433667" y="3140"/>
                    <a:pt x="3289840" y="-1622"/>
                    <a:pt x="3147441" y="473"/>
                  </a:cubicBezTo>
                  <a:cubicBezTo>
                    <a:pt x="3005138" y="2283"/>
                    <a:pt x="2864263" y="10188"/>
                    <a:pt x="2724722" y="22857"/>
                  </a:cubicBezTo>
                  <a:cubicBezTo>
                    <a:pt x="2445353" y="48098"/>
                    <a:pt x="2171129" y="90198"/>
                    <a:pt x="1898428" y="147730"/>
                  </a:cubicBezTo>
                  <a:cubicBezTo>
                    <a:pt x="1830134" y="162208"/>
                    <a:pt x="1762030" y="177448"/>
                    <a:pt x="1692878" y="195069"/>
                  </a:cubicBezTo>
                  <a:lnTo>
                    <a:pt x="1640205" y="208785"/>
                  </a:lnTo>
                  <a:lnTo>
                    <a:pt x="1592294" y="221643"/>
                  </a:lnTo>
                  <a:cubicBezTo>
                    <a:pt x="1561624" y="229740"/>
                    <a:pt x="1530858" y="238503"/>
                    <a:pt x="1500092" y="245551"/>
                  </a:cubicBezTo>
                  <a:cubicBezTo>
                    <a:pt x="1377125" y="276412"/>
                    <a:pt x="1253490" y="300987"/>
                    <a:pt x="1130046" y="318227"/>
                  </a:cubicBezTo>
                  <a:cubicBezTo>
                    <a:pt x="1068229" y="326895"/>
                    <a:pt x="1006602" y="333086"/>
                    <a:pt x="944880" y="337658"/>
                  </a:cubicBezTo>
                  <a:cubicBezTo>
                    <a:pt x="914114" y="339277"/>
                    <a:pt x="883253" y="341563"/>
                    <a:pt x="852583" y="341944"/>
                  </a:cubicBezTo>
                  <a:cubicBezTo>
                    <a:pt x="821817" y="343278"/>
                    <a:pt x="791147" y="342992"/>
                    <a:pt x="760476" y="343087"/>
                  </a:cubicBezTo>
                  <a:cubicBezTo>
                    <a:pt x="699230" y="342135"/>
                    <a:pt x="638175" y="338706"/>
                    <a:pt x="577215" y="332800"/>
                  </a:cubicBezTo>
                  <a:cubicBezTo>
                    <a:pt x="516255" y="326895"/>
                    <a:pt x="455771" y="317179"/>
                    <a:pt x="394907" y="305463"/>
                  </a:cubicBezTo>
                  <a:cubicBezTo>
                    <a:pt x="334137" y="293557"/>
                    <a:pt x="273368" y="278412"/>
                    <a:pt x="211265" y="261363"/>
                  </a:cubicBezTo>
                  <a:cubicBezTo>
                    <a:pt x="149066" y="244123"/>
                    <a:pt x="85820" y="224310"/>
                    <a:pt x="17526" y="204880"/>
                  </a:cubicBezTo>
                  <a:cubicBezTo>
                    <a:pt x="11716" y="203165"/>
                    <a:pt x="5906" y="201546"/>
                    <a:pt x="0" y="199927"/>
                  </a:cubicBezTo>
                  <a:lnTo>
                    <a:pt x="0" y="526920"/>
                  </a:lnTo>
                  <a:cubicBezTo>
                    <a:pt x="32576" y="541874"/>
                    <a:pt x="66104" y="557114"/>
                    <a:pt x="100298" y="571973"/>
                  </a:cubicBezTo>
                  <a:cubicBezTo>
                    <a:pt x="164973" y="600167"/>
                    <a:pt x="232410" y="626456"/>
                    <a:pt x="301562" y="649697"/>
                  </a:cubicBezTo>
                  <a:cubicBezTo>
                    <a:pt x="439865" y="696655"/>
                    <a:pt x="585216" y="728754"/>
                    <a:pt x="731044" y="746947"/>
                  </a:cubicBezTo>
                  <a:cubicBezTo>
                    <a:pt x="876967" y="764664"/>
                    <a:pt x="1023652" y="769426"/>
                    <a:pt x="1168241" y="762759"/>
                  </a:cubicBezTo>
                  <a:cubicBezTo>
                    <a:pt x="1313021" y="756663"/>
                    <a:pt x="1455896" y="740185"/>
                    <a:pt x="1596581" y="716944"/>
                  </a:cubicBezTo>
                  <a:cubicBezTo>
                    <a:pt x="1632014" y="711610"/>
                    <a:pt x="1666685" y="704371"/>
                    <a:pt x="1701641" y="697894"/>
                  </a:cubicBezTo>
                  <a:lnTo>
                    <a:pt x="1752124" y="688273"/>
                  </a:lnTo>
                  <a:lnTo>
                    <a:pt x="1797939" y="679891"/>
                  </a:lnTo>
                  <a:cubicBezTo>
                    <a:pt x="1860328" y="669128"/>
                    <a:pt x="1924431" y="658746"/>
                    <a:pt x="1988630" y="649316"/>
                  </a:cubicBezTo>
                  <a:cubicBezTo>
                    <a:pt x="2117217" y="630838"/>
                    <a:pt x="2246852" y="614645"/>
                    <a:pt x="2376297" y="601691"/>
                  </a:cubicBezTo>
                  <a:cubicBezTo>
                    <a:pt x="2441067" y="595214"/>
                    <a:pt x="2505742" y="589118"/>
                    <a:pt x="2570416" y="584165"/>
                  </a:cubicBezTo>
                  <a:cubicBezTo>
                    <a:pt x="2635091" y="579402"/>
                    <a:pt x="2699671" y="574831"/>
                    <a:pt x="2764155" y="571497"/>
                  </a:cubicBezTo>
                  <a:cubicBezTo>
                    <a:pt x="2828639" y="568068"/>
                    <a:pt x="2892933" y="565401"/>
                    <a:pt x="2956941" y="564163"/>
                  </a:cubicBezTo>
                  <a:cubicBezTo>
                    <a:pt x="3021045" y="562353"/>
                    <a:pt x="3084766" y="561972"/>
                    <a:pt x="3148298" y="562639"/>
                  </a:cubicBezTo>
                  <a:cubicBezTo>
                    <a:pt x="3211735" y="563305"/>
                    <a:pt x="3274695" y="565591"/>
                    <a:pt x="3337274" y="568544"/>
                  </a:cubicBezTo>
                  <a:cubicBezTo>
                    <a:pt x="3399568" y="572259"/>
                    <a:pt x="3461671" y="576259"/>
                    <a:pt x="3522345" y="583308"/>
                  </a:cubicBezTo>
                  <a:cubicBezTo>
                    <a:pt x="3537680" y="584737"/>
                    <a:pt x="3552730" y="586737"/>
                    <a:pt x="3567779" y="588642"/>
                  </a:cubicBezTo>
                  <a:lnTo>
                    <a:pt x="3613785" y="594357"/>
                  </a:lnTo>
                  <a:lnTo>
                    <a:pt x="3713798" y="607882"/>
                  </a:lnTo>
                  <a:lnTo>
                    <a:pt x="3913823" y="634838"/>
                  </a:lnTo>
                  <a:cubicBezTo>
                    <a:pt x="4047268" y="652078"/>
                    <a:pt x="4180904" y="670366"/>
                    <a:pt x="4315873" y="686273"/>
                  </a:cubicBezTo>
                  <a:lnTo>
                    <a:pt x="4517422" y="710086"/>
                  </a:lnTo>
                  <a:cubicBezTo>
                    <a:pt x="4586573" y="717896"/>
                    <a:pt x="4657916" y="725992"/>
                    <a:pt x="4728972" y="731422"/>
                  </a:cubicBezTo>
                  <a:cubicBezTo>
                    <a:pt x="4871371" y="743042"/>
                    <a:pt x="5016627" y="748376"/>
                    <a:pt x="5162931" y="744185"/>
                  </a:cubicBezTo>
                  <a:cubicBezTo>
                    <a:pt x="5308949" y="740566"/>
                    <a:pt x="5456111" y="725611"/>
                    <a:pt x="5594033" y="706466"/>
                  </a:cubicBezTo>
                  <a:cubicBezTo>
                    <a:pt x="5732621" y="687511"/>
                    <a:pt x="5859876" y="667033"/>
                    <a:pt x="5982939" y="655793"/>
                  </a:cubicBezTo>
                  <a:cubicBezTo>
                    <a:pt x="6013799" y="652936"/>
                    <a:pt x="6044375" y="650364"/>
                    <a:pt x="6075045" y="648459"/>
                  </a:cubicBezTo>
                  <a:cubicBezTo>
                    <a:pt x="6105906" y="646363"/>
                    <a:pt x="6135529" y="645125"/>
                    <a:pt x="6167819" y="643887"/>
                  </a:cubicBezTo>
                  <a:cubicBezTo>
                    <a:pt x="6230779" y="641125"/>
                    <a:pt x="6295930" y="640077"/>
                    <a:pt x="6361081" y="639124"/>
                  </a:cubicBezTo>
                  <a:cubicBezTo>
                    <a:pt x="6491955" y="637981"/>
                    <a:pt x="6624638" y="638553"/>
                    <a:pt x="6757321" y="640458"/>
                  </a:cubicBezTo>
                  <a:cubicBezTo>
                    <a:pt x="6890195" y="642553"/>
                    <a:pt x="7023449" y="645030"/>
                    <a:pt x="7156704" y="649030"/>
                  </a:cubicBezTo>
                  <a:cubicBezTo>
                    <a:pt x="7289959" y="652650"/>
                    <a:pt x="7423404" y="656841"/>
                    <a:pt x="7556373" y="662365"/>
                  </a:cubicBezTo>
                  <a:cubicBezTo>
                    <a:pt x="7689152" y="667509"/>
                    <a:pt x="7822502" y="673986"/>
                    <a:pt x="7952328" y="682177"/>
                  </a:cubicBezTo>
                  <a:lnTo>
                    <a:pt x="8000714" y="685511"/>
                  </a:lnTo>
                  <a:cubicBezTo>
                    <a:pt x="8016811" y="686654"/>
                    <a:pt x="8031670" y="688178"/>
                    <a:pt x="8047196" y="689416"/>
                  </a:cubicBezTo>
                  <a:lnTo>
                    <a:pt x="8097965" y="693893"/>
                  </a:lnTo>
                  <a:cubicBezTo>
                    <a:pt x="8116539" y="695417"/>
                    <a:pt x="8134731" y="696846"/>
                    <a:pt x="8152733" y="697894"/>
                  </a:cubicBezTo>
                  <a:cubicBezTo>
                    <a:pt x="8224647" y="701989"/>
                    <a:pt x="8294465" y="704085"/>
                    <a:pt x="8363903" y="705133"/>
                  </a:cubicBezTo>
                  <a:cubicBezTo>
                    <a:pt x="8502777" y="706657"/>
                    <a:pt x="8640223" y="704180"/>
                    <a:pt x="8777764" y="698084"/>
                  </a:cubicBezTo>
                  <a:cubicBezTo>
                    <a:pt x="8912352" y="692083"/>
                    <a:pt x="9046845" y="682749"/>
                    <a:pt x="9182005" y="668366"/>
                  </a:cubicBezTo>
                  <a:lnTo>
                    <a:pt x="9182005" y="351088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6" name="AutoShape 4" descr="MagicaVoxel - Descargar">
            <a:extLst>
              <a:ext uri="{FF2B5EF4-FFF2-40B4-BE49-F238E27FC236}">
                <a16:creationId xmlns:a16="http://schemas.microsoft.com/office/drawing/2014/main" id="{ECCA44EF-ED51-024A-FE24-EA8057B65ED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4104" name="Picture 8" descr="Magicavoxel girl by D1m3nSi0nZz on DeviantArt">
            <a:extLst>
              <a:ext uri="{FF2B5EF4-FFF2-40B4-BE49-F238E27FC236}">
                <a16:creationId xmlns:a16="http://schemas.microsoft.com/office/drawing/2014/main" id="{59034DC3-D531-6F86-8891-36BA574F2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7652" y="4154787"/>
            <a:ext cx="3111910" cy="2593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3983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A3C210E6-A35A-4F68-8D60-801A019C75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Imatge 7" descr="Imatge que conté text, Software de multimèdia, programari, captura de pantalla&#10;&#10;Descripció generada automàticament">
            <a:extLst>
              <a:ext uri="{FF2B5EF4-FFF2-40B4-BE49-F238E27FC236}">
                <a16:creationId xmlns:a16="http://schemas.microsoft.com/office/drawing/2014/main" id="{EDBD54DD-CDA4-7461-BD49-F25907DB9D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805" r="-2" b="-2"/>
          <a:stretch/>
        </p:blipFill>
        <p:spPr>
          <a:xfrm>
            <a:off x="3136389" y="10"/>
            <a:ext cx="4979304" cy="3401558"/>
          </a:xfrm>
          <a:custGeom>
            <a:avLst/>
            <a:gdLst/>
            <a:ahLst/>
            <a:cxnLst/>
            <a:rect l="l" t="t" r="r" b="b"/>
            <a:pathLst>
              <a:path w="4979304" h="3364992">
                <a:moveTo>
                  <a:pt x="0" y="0"/>
                </a:moveTo>
                <a:lnTo>
                  <a:pt x="4211250" y="0"/>
                </a:lnTo>
                <a:lnTo>
                  <a:pt x="4309461" y="192282"/>
                </a:lnTo>
                <a:cubicBezTo>
                  <a:pt x="4697535" y="1033269"/>
                  <a:pt x="4937593" y="2032690"/>
                  <a:pt x="4974907" y="3110424"/>
                </a:cubicBezTo>
                <a:lnTo>
                  <a:pt x="4979304" y="3364992"/>
                </a:lnTo>
                <a:lnTo>
                  <a:pt x="800592" y="3364992"/>
                </a:lnTo>
                <a:lnTo>
                  <a:pt x="797493" y="3185579"/>
                </a:lnTo>
                <a:cubicBezTo>
                  <a:pt x="756786" y="2009870"/>
                  <a:pt x="474799" y="927359"/>
                  <a:pt x="22579" y="42066"/>
                </a:cubicBezTo>
                <a:close/>
              </a:path>
            </a:pathLst>
          </a:custGeom>
        </p:spPr>
      </p:pic>
      <p:pic>
        <p:nvPicPr>
          <p:cNvPr id="14" name="Imatge 13" descr="Imatge que conté captura de pantalla, Software de multimèdia, Programari de gràfics, programari&#10;&#10;Descripció generada automàticament">
            <a:extLst>
              <a:ext uri="{FF2B5EF4-FFF2-40B4-BE49-F238E27FC236}">
                <a16:creationId xmlns:a16="http://schemas.microsoft.com/office/drawing/2014/main" id="{68E56D50-8425-1388-D93F-0C095BECDA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92" r="22211" b="-1"/>
          <a:stretch/>
        </p:blipFill>
        <p:spPr>
          <a:xfrm>
            <a:off x="7381690" y="3456433"/>
            <a:ext cx="4810310" cy="3401568"/>
          </a:xfrm>
          <a:custGeom>
            <a:avLst/>
            <a:gdLst/>
            <a:ahLst/>
            <a:cxnLst/>
            <a:rect l="l" t="t" r="r" b="b"/>
            <a:pathLst>
              <a:path w="4810310" h="3401568">
                <a:moveTo>
                  <a:pt x="781270" y="0"/>
                </a:moveTo>
                <a:lnTo>
                  <a:pt x="4810310" y="0"/>
                </a:lnTo>
                <a:lnTo>
                  <a:pt x="4810310" y="3401568"/>
                </a:lnTo>
                <a:lnTo>
                  <a:pt x="0" y="3401568"/>
                </a:lnTo>
                <a:lnTo>
                  <a:pt x="1963" y="3397912"/>
                </a:lnTo>
                <a:cubicBezTo>
                  <a:pt x="454182" y="2512619"/>
                  <a:pt x="736170" y="1430108"/>
                  <a:pt x="776876" y="254399"/>
                </a:cubicBezTo>
                <a:close/>
              </a:path>
            </a:pathLst>
          </a:custGeom>
        </p:spPr>
      </p:pic>
      <p:pic>
        <p:nvPicPr>
          <p:cNvPr id="10" name="Imatge 9" descr="Imatge que conté captura de pantalla, Software de multimèdia, programari, Programari de gràfics&#10;&#10;Descripció generada automàticament">
            <a:extLst>
              <a:ext uri="{FF2B5EF4-FFF2-40B4-BE49-F238E27FC236}">
                <a16:creationId xmlns:a16="http://schemas.microsoft.com/office/drawing/2014/main" id="{27EBBE18-C16C-9561-9D19-FA457A07DE0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13" r="15324" b="-3"/>
          <a:stretch/>
        </p:blipFill>
        <p:spPr>
          <a:xfrm>
            <a:off x="3189428" y="3456432"/>
            <a:ext cx="4925479" cy="3401568"/>
          </a:xfrm>
          <a:custGeom>
            <a:avLst/>
            <a:gdLst/>
            <a:ahLst/>
            <a:cxnLst/>
            <a:rect l="l" t="t" r="r" b="b"/>
            <a:pathLst>
              <a:path w="4925479" h="3364992">
                <a:moveTo>
                  <a:pt x="749362" y="0"/>
                </a:moveTo>
                <a:lnTo>
                  <a:pt x="4925479" y="0"/>
                </a:lnTo>
                <a:lnTo>
                  <a:pt x="4921868" y="209033"/>
                </a:lnTo>
                <a:cubicBezTo>
                  <a:pt x="4884554" y="1286766"/>
                  <a:pt x="4644496" y="2286187"/>
                  <a:pt x="4256422" y="3127175"/>
                </a:cubicBezTo>
                <a:lnTo>
                  <a:pt x="4134952" y="3364992"/>
                </a:lnTo>
                <a:lnTo>
                  <a:pt x="0" y="3364992"/>
                </a:lnTo>
                <a:lnTo>
                  <a:pt x="79008" y="3202330"/>
                </a:lnTo>
                <a:cubicBezTo>
                  <a:pt x="467082" y="2361343"/>
                  <a:pt x="707140" y="1361922"/>
                  <a:pt x="744454" y="284189"/>
                </a:cubicBezTo>
                <a:close/>
              </a:path>
            </a:pathLst>
          </a:custGeom>
        </p:spPr>
      </p:pic>
      <p:sp useBgFill="1">
        <p:nvSpPr>
          <p:cNvPr id="21" name="Freeform: Shape 20">
            <a:extLst>
              <a:ext uri="{FF2B5EF4-FFF2-40B4-BE49-F238E27FC236}">
                <a16:creationId xmlns:a16="http://schemas.microsoft.com/office/drawing/2014/main" id="{AC0D06B0-F19C-459E-B221-A34B506FB5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945815" cy="6858000"/>
          </a:xfrm>
          <a:custGeom>
            <a:avLst/>
            <a:gdLst>
              <a:gd name="connsiteX0" fmla="*/ 0 w 3945815"/>
              <a:gd name="connsiteY0" fmla="*/ 0 h 6858000"/>
              <a:gd name="connsiteX1" fmla="*/ 3138662 w 3945815"/>
              <a:gd name="connsiteY1" fmla="*/ 0 h 6858000"/>
              <a:gd name="connsiteX2" fmla="*/ 3275260 w 3945815"/>
              <a:gd name="connsiteY2" fmla="*/ 267438 h 6858000"/>
              <a:gd name="connsiteX3" fmla="*/ 3945815 w 3945815"/>
              <a:gd name="connsiteY3" fmla="*/ 3481388 h 6858000"/>
              <a:gd name="connsiteX4" fmla="*/ 3275260 w 3945815"/>
              <a:gd name="connsiteY4" fmla="*/ 6695338 h 6858000"/>
              <a:gd name="connsiteX5" fmla="*/ 3192177 w 3945815"/>
              <a:gd name="connsiteY5" fmla="*/ 6858000 h 6858000"/>
              <a:gd name="connsiteX6" fmla="*/ 0 w 3945815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45815" h="6858000">
                <a:moveTo>
                  <a:pt x="0" y="0"/>
                </a:moveTo>
                <a:lnTo>
                  <a:pt x="3138662" y="0"/>
                </a:lnTo>
                <a:lnTo>
                  <a:pt x="3275260" y="267438"/>
                </a:lnTo>
                <a:cubicBezTo>
                  <a:pt x="3698614" y="1184879"/>
                  <a:pt x="3945815" y="2290869"/>
                  <a:pt x="3945815" y="3481388"/>
                </a:cubicBezTo>
                <a:cubicBezTo>
                  <a:pt x="3945815" y="4671908"/>
                  <a:pt x="3698614" y="5777898"/>
                  <a:pt x="3275260" y="6695338"/>
                </a:cubicBezTo>
                <a:lnTo>
                  <a:pt x="319217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3" name="Freeform: Shape 22">
            <a:extLst>
              <a:ext uri="{FF2B5EF4-FFF2-40B4-BE49-F238E27FC236}">
                <a16:creationId xmlns:a16="http://schemas.microsoft.com/office/drawing/2014/main" id="{345B26DA-1C6B-4C66-81C9-9C1877FC2D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936670" cy="6858000"/>
          </a:xfrm>
          <a:custGeom>
            <a:avLst/>
            <a:gdLst>
              <a:gd name="connsiteX0" fmla="*/ 0 w 3936670"/>
              <a:gd name="connsiteY0" fmla="*/ 0 h 6858000"/>
              <a:gd name="connsiteX1" fmla="*/ 3129517 w 3936670"/>
              <a:gd name="connsiteY1" fmla="*/ 0 h 6858000"/>
              <a:gd name="connsiteX2" fmla="*/ 3266115 w 3936670"/>
              <a:gd name="connsiteY2" fmla="*/ 267438 h 6858000"/>
              <a:gd name="connsiteX3" fmla="*/ 3936670 w 3936670"/>
              <a:gd name="connsiteY3" fmla="*/ 3481388 h 6858000"/>
              <a:gd name="connsiteX4" fmla="*/ 3266115 w 3936670"/>
              <a:gd name="connsiteY4" fmla="*/ 6695338 h 6858000"/>
              <a:gd name="connsiteX5" fmla="*/ 3183032 w 3936670"/>
              <a:gd name="connsiteY5" fmla="*/ 6858000 h 6858000"/>
              <a:gd name="connsiteX6" fmla="*/ 0 w 393667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36670" h="6858000">
                <a:moveTo>
                  <a:pt x="0" y="0"/>
                </a:moveTo>
                <a:lnTo>
                  <a:pt x="3129517" y="0"/>
                </a:lnTo>
                <a:lnTo>
                  <a:pt x="3266115" y="267438"/>
                </a:lnTo>
                <a:cubicBezTo>
                  <a:pt x="3689469" y="1184879"/>
                  <a:pt x="3936670" y="2290869"/>
                  <a:pt x="3936670" y="3481388"/>
                </a:cubicBezTo>
                <a:cubicBezTo>
                  <a:pt x="3936670" y="4671908"/>
                  <a:pt x="3689469" y="5777898"/>
                  <a:pt x="3266115" y="6695338"/>
                </a:cubicBezTo>
                <a:lnTo>
                  <a:pt x="3183032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8DE6C44-43F8-4DE4-AB81-66853FFEA0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005840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409529B-9B56-4F10-BE4D-F934DB89E5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8912" y="2089941"/>
            <a:ext cx="2834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idor de contingut 2">
            <a:extLst>
              <a:ext uri="{FF2B5EF4-FFF2-40B4-BE49-F238E27FC236}">
                <a16:creationId xmlns:a16="http://schemas.microsoft.com/office/drawing/2014/main" id="{1169A25B-6E76-C354-4EB1-EFC98366E1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056" y="2258568"/>
            <a:ext cx="2807208" cy="39227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sz="1700"/>
              <a:t>"MagicaVoxel" es una aplicación de realidad virtual que te permite crear entornos 3D dinámicos y personalizados, con su interfaz intuitiva y poderosa, puedes crear todo lo que imagines, desde mundos futuristas hasta paisajes naturales, y compartir tus creaciones con amigos y familiares.</a:t>
            </a:r>
          </a:p>
        </p:txBody>
      </p:sp>
      <p:pic>
        <p:nvPicPr>
          <p:cNvPr id="12" name="Imatge 11" descr="Imatge que conté píxel, captura de pantalla&#10;&#10;Descripció generada automàticament">
            <a:extLst>
              <a:ext uri="{FF2B5EF4-FFF2-40B4-BE49-F238E27FC236}">
                <a16:creationId xmlns:a16="http://schemas.microsoft.com/office/drawing/2014/main" id="{9850C3EF-52DC-7FF0-6419-151EAAA3069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2258" r="-1" b="6693"/>
          <a:stretch/>
        </p:blipFill>
        <p:spPr>
          <a:xfrm>
            <a:off x="7404372" y="10"/>
            <a:ext cx="4787628" cy="3401558"/>
          </a:xfrm>
          <a:custGeom>
            <a:avLst/>
            <a:gdLst/>
            <a:ahLst/>
            <a:cxnLst/>
            <a:rect l="l" t="t" r="r" b="b"/>
            <a:pathLst>
              <a:path w="4787628" h="3401568">
                <a:moveTo>
                  <a:pt x="0" y="0"/>
                </a:moveTo>
                <a:lnTo>
                  <a:pt x="4787628" y="0"/>
                </a:lnTo>
                <a:lnTo>
                  <a:pt x="4787628" y="3401568"/>
                </a:lnTo>
                <a:lnTo>
                  <a:pt x="762748" y="3401568"/>
                </a:lnTo>
                <a:lnTo>
                  <a:pt x="751436" y="2963954"/>
                </a:lnTo>
                <a:cubicBezTo>
                  <a:pt x="698408" y="1942163"/>
                  <a:pt x="463174" y="995044"/>
                  <a:pt x="93264" y="192283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1963581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1">
            <a:extLst>
              <a:ext uri="{FF2B5EF4-FFF2-40B4-BE49-F238E27FC236}">
                <a16:creationId xmlns:a16="http://schemas.microsoft.com/office/drawing/2014/main" id="{A7EABA3A-E567-F8E5-902C-87E2894DCE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10587"/>
          </a:xfrm>
        </p:spPr>
        <p:txBody>
          <a:bodyPr>
            <a:normAutofit fontScale="90000"/>
          </a:bodyPr>
          <a:lstStyle/>
          <a:p>
            <a:r>
              <a:rPr lang="es-ES" dirty="0"/>
              <a:t>ERRORES OBTENIDOS</a:t>
            </a:r>
          </a:p>
        </p:txBody>
      </p:sp>
      <p:sp>
        <p:nvSpPr>
          <p:cNvPr id="3" name="Contenidor de contingut 2">
            <a:extLst>
              <a:ext uri="{FF2B5EF4-FFF2-40B4-BE49-F238E27FC236}">
                <a16:creationId xmlns:a16="http://schemas.microsoft.com/office/drawing/2014/main" id="{0A352204-F881-1D1A-C049-EC0703E653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0381" y="1269066"/>
            <a:ext cx="4038600" cy="369332"/>
          </a:xfrm>
        </p:spPr>
        <p:txBody>
          <a:bodyPr/>
          <a:lstStyle/>
          <a:p>
            <a:r>
              <a:rPr lang="es-E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Error al cargar la textura en el 3D :</a:t>
            </a:r>
          </a:p>
          <a:p>
            <a:endParaRPr lang="es-ES" dirty="0"/>
          </a:p>
        </p:txBody>
      </p:sp>
      <p:sp>
        <p:nvSpPr>
          <p:cNvPr id="5" name="QuadreDeText 4">
            <a:extLst>
              <a:ext uri="{FF2B5EF4-FFF2-40B4-BE49-F238E27FC236}">
                <a16:creationId xmlns:a16="http://schemas.microsoft.com/office/drawing/2014/main" id="{6C32B94E-FDE2-155D-CAED-E0FD5EE371F3}"/>
              </a:ext>
            </a:extLst>
          </p:cNvPr>
          <p:cNvSpPr txBox="1"/>
          <p:nvPr/>
        </p:nvSpPr>
        <p:spPr>
          <a:xfrm>
            <a:off x="7059561" y="365125"/>
            <a:ext cx="3814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Así es como se ve:</a:t>
            </a:r>
            <a:endParaRPr lang="es-ES" dirty="0"/>
          </a:p>
        </p:txBody>
      </p:sp>
      <p:pic>
        <p:nvPicPr>
          <p:cNvPr id="6" name="Imatge 5" descr="Imatge que conté esbós, disseny, blanc i negre, art&#10;&#10;Descripció generada automàticament">
            <a:extLst>
              <a:ext uri="{FF2B5EF4-FFF2-40B4-BE49-F238E27FC236}">
                <a16:creationId xmlns:a16="http://schemas.microsoft.com/office/drawing/2014/main" id="{23266981-2B98-858A-112E-E58EA80C9D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6999" y="906780"/>
            <a:ext cx="5400040" cy="2522220"/>
          </a:xfrm>
          <a:prstGeom prst="rect">
            <a:avLst/>
          </a:prstGeom>
        </p:spPr>
      </p:pic>
      <p:pic>
        <p:nvPicPr>
          <p:cNvPr id="7" name="Imatge 6" descr="Imatge que conté text, captura de pantalla, programari, Software de multimèdia&#10;&#10;Descripció generada automàticament">
            <a:extLst>
              <a:ext uri="{FF2B5EF4-FFF2-40B4-BE49-F238E27FC236}">
                <a16:creationId xmlns:a16="http://schemas.microsoft.com/office/drawing/2014/main" id="{FB846990-F2A0-C010-A45E-26E70C2A14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369" y="1728470"/>
            <a:ext cx="4792980" cy="3401060"/>
          </a:xfrm>
          <a:prstGeom prst="rect">
            <a:avLst/>
          </a:prstGeom>
        </p:spPr>
      </p:pic>
      <p:pic>
        <p:nvPicPr>
          <p:cNvPr id="8" name="Imatge 7" descr="Imatge que conté text, captura de pantalla, Software de multimèdia, programari&#10;&#10;Descripció generada automàticament">
            <a:extLst>
              <a:ext uri="{FF2B5EF4-FFF2-40B4-BE49-F238E27FC236}">
                <a16:creationId xmlns:a16="http://schemas.microsoft.com/office/drawing/2014/main" id="{1EA39F89-3318-5D4A-E2EB-063F2C863D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9657" y="4338361"/>
            <a:ext cx="4043696" cy="2154514"/>
          </a:xfrm>
          <a:prstGeom prst="rect">
            <a:avLst/>
          </a:prstGeom>
        </p:spPr>
      </p:pic>
      <p:sp>
        <p:nvSpPr>
          <p:cNvPr id="10" name="QuadreDeText 9">
            <a:extLst>
              <a:ext uri="{FF2B5EF4-FFF2-40B4-BE49-F238E27FC236}">
                <a16:creationId xmlns:a16="http://schemas.microsoft.com/office/drawing/2014/main" id="{499A3D05-EFE7-6EDA-491B-88EDC56A45EC}"/>
              </a:ext>
            </a:extLst>
          </p:cNvPr>
          <p:cNvSpPr txBox="1"/>
          <p:nvPr/>
        </p:nvSpPr>
        <p:spPr>
          <a:xfrm>
            <a:off x="6971070" y="3834581"/>
            <a:ext cx="3156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Así es como debería de verse</a:t>
            </a:r>
          </a:p>
        </p:txBody>
      </p:sp>
    </p:spTree>
    <p:extLst>
      <p:ext uri="{BB962C8B-B14F-4D97-AF65-F5344CB8AC3E}">
        <p14:creationId xmlns:p14="http://schemas.microsoft.com/office/powerpoint/2010/main" val="4713207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6ECA6DCB-B7E1-40A9-9524-540C6DA40B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24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123821"/>
            <a:ext cx="4975066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idor de contingut 2">
            <a:extLst>
              <a:ext uri="{FF2B5EF4-FFF2-40B4-BE49-F238E27FC236}">
                <a16:creationId xmlns:a16="http://schemas.microsoft.com/office/drawing/2014/main" id="{E177B5E2-76B1-FC4E-2C8C-A4E3E4A11C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719" y="2330505"/>
            <a:ext cx="5278066" cy="3979585"/>
          </a:xfrm>
        </p:spPr>
        <p:txBody>
          <a:bodyPr anchor="ctr">
            <a:normAutofit/>
          </a:bodyPr>
          <a:lstStyle/>
          <a:p>
            <a:r>
              <a:rPr lang="es-ES" sz="2000" dirty="0"/>
              <a:t>Cambiando el  código</a:t>
            </a:r>
          </a:p>
          <a:p>
            <a:r>
              <a:rPr lang="es-ES" sz="2000" dirty="0"/>
              <a:t>Añadiendo la textura </a:t>
            </a:r>
            <a:r>
              <a:rPr lang="es-ES" sz="2000" dirty="0" err="1"/>
              <a:t>mlt</a:t>
            </a:r>
            <a:r>
              <a:rPr lang="es-ES" sz="2000" dirty="0"/>
              <a:t> </a:t>
            </a:r>
          </a:p>
          <a:p>
            <a:r>
              <a:rPr lang="es-ES" sz="2000" dirty="0"/>
              <a:t>Cargando el </a:t>
            </a:r>
            <a:r>
              <a:rPr lang="es-ES" sz="2000" dirty="0" err="1"/>
              <a:t>mlt</a:t>
            </a:r>
            <a:r>
              <a:rPr lang="es-ES" sz="2000" dirty="0"/>
              <a:t> y </a:t>
            </a:r>
            <a:r>
              <a:rPr lang="es-ES" sz="2000" dirty="0" err="1"/>
              <a:t>obj</a:t>
            </a:r>
            <a:r>
              <a:rPr lang="es-ES" sz="2000" dirty="0"/>
              <a:t> 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49687" y="357447"/>
            <a:ext cx="4845488" cy="29235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tge 4">
            <a:extLst>
              <a:ext uri="{FF2B5EF4-FFF2-40B4-BE49-F238E27FC236}">
                <a16:creationId xmlns:a16="http://schemas.microsoft.com/office/drawing/2014/main" id="{389CB8C8-BAD4-ACFE-243F-2A4B41ED8F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84" b="-2"/>
          <a:stretch/>
        </p:blipFill>
        <p:spPr>
          <a:xfrm>
            <a:off x="7083423" y="581892"/>
            <a:ext cx="4397433" cy="2518756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8CB5D2D7-DF65-4E86-BFBA-FFB9B5ACEB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49687" y="3505479"/>
            <a:ext cx="4845488" cy="29235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tge 6">
            <a:extLst>
              <a:ext uri="{FF2B5EF4-FFF2-40B4-BE49-F238E27FC236}">
                <a16:creationId xmlns:a16="http://schemas.microsoft.com/office/drawing/2014/main" id="{672CCDE4-0235-AC53-D1F3-B6D8CBD517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978" r="3" b="3"/>
          <a:stretch/>
        </p:blipFill>
        <p:spPr>
          <a:xfrm>
            <a:off x="7083423" y="3707894"/>
            <a:ext cx="4395569" cy="2518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1546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2679492-7988-4050-9056-54244445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091B163-7D61-4891-ABCF-5C13D9C418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tge 4">
            <a:extLst>
              <a:ext uri="{FF2B5EF4-FFF2-40B4-BE49-F238E27FC236}">
                <a16:creationId xmlns:a16="http://schemas.microsoft.com/office/drawing/2014/main" id="{D22E599F-327F-16FC-CAED-E7DB5FA570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25"/>
          <a:stretch/>
        </p:blipFill>
        <p:spPr>
          <a:xfrm>
            <a:off x="279143" y="299508"/>
            <a:ext cx="5221625" cy="3010397"/>
          </a:xfrm>
          <a:prstGeom prst="rect">
            <a:avLst/>
          </a:prstGeom>
        </p:spPr>
      </p:pic>
      <p:pic>
        <p:nvPicPr>
          <p:cNvPr id="7" name="Imatge 6">
            <a:extLst>
              <a:ext uri="{FF2B5EF4-FFF2-40B4-BE49-F238E27FC236}">
                <a16:creationId xmlns:a16="http://schemas.microsoft.com/office/drawing/2014/main" id="{2230C567-DC63-BECC-DFD7-05C59BB601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66" r="-2" b="-2"/>
          <a:stretch/>
        </p:blipFill>
        <p:spPr>
          <a:xfrm>
            <a:off x="279143" y="3548095"/>
            <a:ext cx="5221625" cy="3010397"/>
          </a:xfrm>
          <a:prstGeom prst="rect">
            <a:avLst/>
          </a:prstGeom>
        </p:spPr>
      </p:pic>
      <p:sp>
        <p:nvSpPr>
          <p:cNvPr id="3" name="Contenidor de contingut 2">
            <a:extLst>
              <a:ext uri="{FF2B5EF4-FFF2-40B4-BE49-F238E27FC236}">
                <a16:creationId xmlns:a16="http://schemas.microsoft.com/office/drawing/2014/main" id="{2F9BB169-2E8B-AA83-79AA-10FA67F348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6152" y="999171"/>
            <a:ext cx="539158" cy="4621466"/>
          </a:xfrm>
        </p:spPr>
        <p:txBody>
          <a:bodyPr anchor="t">
            <a:noAutofit/>
          </a:bodyPr>
          <a:lstStyle/>
          <a:p>
            <a:pPr marL="0" indent="0" algn="ctr">
              <a:buNone/>
            </a:pPr>
            <a:r>
              <a:rPr lang="es-ES" sz="4800" b="1" dirty="0">
                <a:solidFill>
                  <a:schemeClr val="tx1">
                    <a:alpha val="80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G</a:t>
            </a:r>
          </a:p>
          <a:p>
            <a:pPr marL="0" indent="0" algn="ctr">
              <a:buNone/>
            </a:pPr>
            <a:r>
              <a:rPr lang="es-ES" sz="4800" b="1" dirty="0">
                <a:solidFill>
                  <a:schemeClr val="tx1">
                    <a:alpha val="80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I</a:t>
            </a:r>
          </a:p>
          <a:p>
            <a:pPr marL="0" indent="0" algn="ctr">
              <a:buNone/>
            </a:pPr>
            <a:r>
              <a:rPr lang="es-ES" sz="4800" b="1" dirty="0">
                <a:solidFill>
                  <a:schemeClr val="tx1">
                    <a:alpha val="80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T</a:t>
            </a:r>
          </a:p>
          <a:p>
            <a:pPr marL="0" indent="0" algn="ctr">
              <a:buNone/>
            </a:pPr>
            <a:r>
              <a:rPr lang="es-ES" sz="4800" b="1" dirty="0">
                <a:solidFill>
                  <a:schemeClr val="tx1">
                    <a:alpha val="80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H</a:t>
            </a:r>
          </a:p>
          <a:p>
            <a:pPr marL="0" indent="0" algn="ctr">
              <a:buNone/>
            </a:pPr>
            <a:r>
              <a:rPr lang="es-ES" sz="4800" b="1" dirty="0">
                <a:solidFill>
                  <a:schemeClr val="tx1">
                    <a:alpha val="80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U</a:t>
            </a:r>
          </a:p>
          <a:p>
            <a:pPr marL="0" indent="0" algn="ctr">
              <a:buNone/>
            </a:pPr>
            <a:r>
              <a:rPr lang="es-ES" sz="4800" b="1" dirty="0">
                <a:solidFill>
                  <a:schemeClr val="tx1">
                    <a:alpha val="80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B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3893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idor de contingut 2">
            <a:extLst>
              <a:ext uri="{FF2B5EF4-FFF2-40B4-BE49-F238E27FC236}">
                <a16:creationId xmlns:a16="http://schemas.microsoft.com/office/drawing/2014/main" id="{6EEC028F-A24F-487B-BDF9-8B08F4CF10D8}"/>
              </a:ext>
            </a:extLst>
          </p:cNvPr>
          <p:cNvSpPr txBox="1">
            <a:spLocks/>
          </p:cNvSpPr>
          <p:nvPr/>
        </p:nvSpPr>
        <p:spPr>
          <a:xfrm>
            <a:off x="9108167" y="1488326"/>
            <a:ext cx="440836" cy="364315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s-ES" sz="4800" dirty="0">
                <a:solidFill>
                  <a:schemeClr val="tx1">
                    <a:alpha val="80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PAGES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3" name="Tinta 22">
                <a:extLst>
                  <a:ext uri="{FF2B5EF4-FFF2-40B4-BE49-F238E27FC236}">
                    <a16:creationId xmlns:a16="http://schemas.microsoft.com/office/drawing/2014/main" id="{B1BC8053-6BAA-2422-1A27-F660CFC6A3F7}"/>
                  </a:ext>
                </a:extLst>
              </p14:cNvPr>
              <p14:cNvContentPartPr/>
              <p14:nvPr/>
            </p14:nvContentPartPr>
            <p14:xfrm>
              <a:off x="10471328" y="68628"/>
              <a:ext cx="1837800" cy="2485080"/>
            </p14:xfrm>
          </p:contentPart>
        </mc:Choice>
        <mc:Fallback>
          <p:pic>
            <p:nvPicPr>
              <p:cNvPr id="23" name="Tinta 22">
                <a:extLst>
                  <a:ext uri="{FF2B5EF4-FFF2-40B4-BE49-F238E27FC236}">
                    <a16:creationId xmlns:a16="http://schemas.microsoft.com/office/drawing/2014/main" id="{B1BC8053-6BAA-2422-1A27-F660CFC6A3F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417328" y="-39372"/>
                <a:ext cx="1945440" cy="270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7" name="Tinta 26">
                <a:extLst>
                  <a:ext uri="{FF2B5EF4-FFF2-40B4-BE49-F238E27FC236}">
                    <a16:creationId xmlns:a16="http://schemas.microsoft.com/office/drawing/2014/main" id="{363D2D8B-A5A4-5767-03AB-6A36AB5B2252}"/>
                  </a:ext>
                </a:extLst>
              </p14:cNvPr>
              <p14:cNvContentPartPr/>
              <p14:nvPr/>
            </p14:nvContentPartPr>
            <p14:xfrm>
              <a:off x="10528657" y="4817748"/>
              <a:ext cx="1879920" cy="2789280"/>
            </p14:xfrm>
          </p:contentPart>
        </mc:Choice>
        <mc:Fallback>
          <p:pic>
            <p:nvPicPr>
              <p:cNvPr id="27" name="Tinta 26">
                <a:extLst>
                  <a:ext uri="{FF2B5EF4-FFF2-40B4-BE49-F238E27FC236}">
                    <a16:creationId xmlns:a16="http://schemas.microsoft.com/office/drawing/2014/main" id="{363D2D8B-A5A4-5767-03AB-6A36AB5B225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475017" y="4709748"/>
                <a:ext cx="1987560" cy="3004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954132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86" name="Rectangle 2085">
            <a:extLst>
              <a:ext uri="{FF2B5EF4-FFF2-40B4-BE49-F238E27FC236}">
                <a16:creationId xmlns:a16="http://schemas.microsoft.com/office/drawing/2014/main" id="{B712E947-0734-45F9-9C4F-41114EC3A3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ol 1">
            <a:extLst>
              <a:ext uri="{FF2B5EF4-FFF2-40B4-BE49-F238E27FC236}">
                <a16:creationId xmlns:a16="http://schemas.microsoft.com/office/drawing/2014/main" id="{19D963A8-A3B2-8DB5-D87C-CB062B75A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7539" y="775518"/>
            <a:ext cx="9244398" cy="752178"/>
          </a:xfrm>
        </p:spPr>
        <p:txBody>
          <a:bodyPr anchor="b">
            <a:normAutofit/>
          </a:bodyPr>
          <a:lstStyle/>
          <a:p>
            <a:r>
              <a:rPr lang="es-ES" sz="4000"/>
              <a:t>Mejoras futuras</a:t>
            </a:r>
          </a:p>
        </p:txBody>
      </p:sp>
      <p:pic>
        <p:nvPicPr>
          <p:cNvPr id="2050" name="Picture 2" descr="Qué nos motiva a comprar un producto?">
            <a:extLst>
              <a:ext uri="{FF2B5EF4-FFF2-40B4-BE49-F238E27FC236}">
                <a16:creationId xmlns:a16="http://schemas.microsoft.com/office/drawing/2014/main" id="{1CB28406-BED3-2281-18EA-4DA495F9CF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8" r="2325" b="3"/>
          <a:stretch/>
        </p:blipFill>
        <p:spPr bwMode="auto">
          <a:xfrm>
            <a:off x="1585705" y="1729379"/>
            <a:ext cx="4337083" cy="2281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065" name="Contenidor de contingut 2">
            <a:extLst>
              <a:ext uri="{FF2B5EF4-FFF2-40B4-BE49-F238E27FC236}">
                <a16:creationId xmlns:a16="http://schemas.microsoft.com/office/drawing/2014/main" id="{8B1798AC-C043-811A-0529-304254C7004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477539" y="4257396"/>
          <a:ext cx="9160576" cy="18385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087" name="Rectangle 2086">
            <a:extLst>
              <a:ext uri="{FF2B5EF4-FFF2-40B4-BE49-F238E27FC236}">
                <a16:creationId xmlns:a16="http://schemas.microsoft.com/office/drawing/2014/main" id="{5A65989E-BBD5-44D7-AA86-7AFD5D46BB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rgbClr val="000000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8" name="Rectangle 2087">
            <a:extLst>
              <a:ext uri="{FF2B5EF4-FFF2-40B4-BE49-F238E27FC236}">
                <a16:creationId xmlns:a16="http://schemas.microsoft.com/office/drawing/2014/main" id="{231A2881-D8D7-4A7D-ACA3-E9F849F853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0800"/>
            <a:ext cx="4038599" cy="456772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6" name="Picture 8" descr="Usuario | Infotic Wiki | Fandom">
            <a:extLst>
              <a:ext uri="{FF2B5EF4-FFF2-40B4-BE49-F238E27FC236}">
                <a16:creationId xmlns:a16="http://schemas.microsoft.com/office/drawing/2014/main" id="{6586506A-4ABF-BF82-E348-DF47FCB36D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9631" y="1527696"/>
            <a:ext cx="2295525" cy="1990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126140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l'Office">
  <a:themeElements>
    <a:clrScheme name="Oficina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icina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icin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e l'Office">
  <a:themeElements>
    <a:clrScheme name="Oficina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icina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icin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</TotalTime>
  <Words>213</Words>
  <Application>Microsoft Office PowerPoint</Application>
  <PresentationFormat>Pantalla panoràmica</PresentationFormat>
  <Paragraphs>26</Paragraphs>
  <Slides>10</Slides>
  <Notes>1</Notes>
  <HiddenSlides>0</HiddenSlides>
  <MMClips>0</MMClips>
  <ScaleCrop>false</ScaleCrop>
  <HeadingPairs>
    <vt:vector size="6" baseType="variant">
      <vt:variant>
        <vt:lpstr>Tipus de lletra utilitzats</vt:lpstr>
      </vt:variant>
      <vt:variant>
        <vt:i4>5</vt:i4>
      </vt:variant>
      <vt:variant>
        <vt:lpstr>Tema</vt:lpstr>
      </vt:variant>
      <vt:variant>
        <vt:i4>1</vt:i4>
      </vt:variant>
      <vt:variant>
        <vt:lpstr>Títols de les diapositives</vt:lpstr>
      </vt:variant>
      <vt:variant>
        <vt:i4>10</vt:i4>
      </vt:variant>
    </vt:vector>
  </HeadingPairs>
  <TitlesOfParts>
    <vt:vector size="16" baseType="lpstr">
      <vt:lpstr>ADLaM Display</vt:lpstr>
      <vt:lpstr>Aptos</vt:lpstr>
      <vt:lpstr>Aptos Display</vt:lpstr>
      <vt:lpstr>Arial</vt:lpstr>
      <vt:lpstr>Calibri</vt:lpstr>
      <vt:lpstr>Tema de l'Office</vt:lpstr>
      <vt:lpstr>GP3: REDESCUBRIENDO EL VIDEOCLUB  A TRAVÉS DE LA REALIDAD VIRTUAL</vt:lpstr>
      <vt:lpstr>Vinyl Revival</vt:lpstr>
      <vt:lpstr>A-FRAME </vt:lpstr>
      <vt:lpstr>MagicaVoxel</vt:lpstr>
      <vt:lpstr>Presentació del PowerPoint</vt:lpstr>
      <vt:lpstr>ERRORES OBTENIDOS</vt:lpstr>
      <vt:lpstr>Presentació del PowerPoint</vt:lpstr>
      <vt:lpstr>Presentació del PowerPoint</vt:lpstr>
      <vt:lpstr>Mejoras futuras</vt:lpstr>
      <vt:lpstr>Presentació del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 del PowerPoint</dc:title>
  <dc:creator>Alba Acuñas, Helena</dc:creator>
  <cp:lastModifiedBy>Alba Acuñas, Helena</cp:lastModifiedBy>
  <cp:revision>5</cp:revision>
  <dcterms:created xsi:type="dcterms:W3CDTF">2024-05-21T20:56:55Z</dcterms:created>
  <dcterms:modified xsi:type="dcterms:W3CDTF">2024-05-23T12:54:50Z</dcterms:modified>
</cp:coreProperties>
</file>